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</p:sldIdLst>
  <p:sldSz cy="5143500" cx="9144000"/>
  <p:notesSz cx="6858000" cy="9144000"/>
  <p:embeddedFontLst>
    <p:embeddedFont>
      <p:font typeface="Montserrat SemiBold"/>
      <p:regular r:id="rId61"/>
      <p:bold r:id="rId62"/>
      <p:italic r:id="rId63"/>
      <p:boldItalic r:id="rId64"/>
    </p:embeddedFont>
    <p:embeddedFont>
      <p:font typeface="Montserrat"/>
      <p:regular r:id="rId65"/>
      <p:bold r:id="rId66"/>
      <p:italic r:id="rId67"/>
      <p:boldItalic r:id="rId68"/>
    </p:embeddedFont>
    <p:embeddedFont>
      <p:font typeface="Cabin"/>
      <p:regular r:id="rId69"/>
      <p:bold r:id="rId70"/>
      <p:italic r:id="rId71"/>
      <p:boldItalic r:id="rId72"/>
    </p:embeddedFont>
    <p:embeddedFont>
      <p:font typeface="Lato"/>
      <p:regular r:id="rId73"/>
      <p:bold r:id="rId74"/>
      <p:italic r:id="rId75"/>
      <p:boldItalic r:id="rId76"/>
    </p:embeddedFont>
    <p:embeddedFont>
      <p:font typeface="Assistant"/>
      <p:regular r:id="rId77"/>
      <p:bold r:id="rId78"/>
    </p:embeddedFont>
    <p:embeddedFont>
      <p:font typeface="Montserrat Medium"/>
      <p:regular r:id="rId79"/>
      <p:bold r:id="rId80"/>
      <p:italic r:id="rId81"/>
      <p:boldItalic r:id="rId82"/>
    </p:embeddedFont>
    <p:embeddedFont>
      <p:font typeface="Work Sans"/>
      <p:regular r:id="rId83"/>
      <p:bold r:id="rId84"/>
      <p:italic r:id="rId85"/>
      <p:boldItalic r:id="rId86"/>
    </p:embeddedFont>
    <p:embeddedFont>
      <p:font typeface="Montserrat ExtraBold"/>
      <p:bold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9" roundtripDataSignature="AMtx7mj1aCl9YL9I5xo+LX9d5VxAI2h3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151436E-8504-4551-BEB3-4610E62B1571}">
  <a:tblStyle styleId="{1151436E-8504-4551-BEB3-4610E62B157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9677F16A-B4FF-4047-BA15-EFFAF5970B0C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4FCFF"/>
          </a:solidFill>
        </a:fill>
      </a:tcStyle>
    </a:wholeTbl>
    <a:band1H>
      <a:tcTxStyle/>
      <a:tcStyle>
        <a:fill>
          <a:solidFill>
            <a:srgbClr val="E9F8FE"/>
          </a:solidFill>
        </a:fill>
      </a:tcStyle>
    </a:band1H>
    <a:band2H>
      <a:tcTxStyle/>
    </a:band2H>
    <a:band1V>
      <a:tcTxStyle/>
      <a:tcStyle>
        <a:fill>
          <a:solidFill>
            <a:srgbClr val="E9F8FE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WorkSans-bold.fntdata"/><Relationship Id="rId83" Type="http://schemas.openxmlformats.org/officeDocument/2006/relationships/font" Target="fonts/WorkSans-regular.fntdata"/><Relationship Id="rId42" Type="http://schemas.openxmlformats.org/officeDocument/2006/relationships/slide" Target="slides/slide36.xml"/><Relationship Id="rId86" Type="http://schemas.openxmlformats.org/officeDocument/2006/relationships/font" Target="fonts/WorkSans-boldItalic.fntdata"/><Relationship Id="rId41" Type="http://schemas.openxmlformats.org/officeDocument/2006/relationships/slide" Target="slides/slide35.xml"/><Relationship Id="rId85" Type="http://schemas.openxmlformats.org/officeDocument/2006/relationships/font" Target="fonts/WorkSans-italic.fntdata"/><Relationship Id="rId44" Type="http://schemas.openxmlformats.org/officeDocument/2006/relationships/slide" Target="slides/slide38.xml"/><Relationship Id="rId88" Type="http://schemas.openxmlformats.org/officeDocument/2006/relationships/font" Target="fonts/MontserratExtraBold-boldItalic.fntdata"/><Relationship Id="rId43" Type="http://schemas.openxmlformats.org/officeDocument/2006/relationships/slide" Target="slides/slide37.xml"/><Relationship Id="rId87" Type="http://schemas.openxmlformats.org/officeDocument/2006/relationships/font" Target="fonts/MontserratExtraBold-bold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customschemas.google.com/relationships/presentationmetadata" Target="metadata"/><Relationship Id="rId80" Type="http://schemas.openxmlformats.org/officeDocument/2006/relationships/font" Target="fonts/MontserratMedium-bold.fntdata"/><Relationship Id="rId82" Type="http://schemas.openxmlformats.org/officeDocument/2006/relationships/font" Target="fonts/MontserratMedium-boldItalic.fntdata"/><Relationship Id="rId81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Lato-regular.fntdata"/><Relationship Id="rId72" Type="http://schemas.openxmlformats.org/officeDocument/2006/relationships/font" Target="fonts/Cabin-boldItalic.fntdata"/><Relationship Id="rId31" Type="http://schemas.openxmlformats.org/officeDocument/2006/relationships/slide" Target="slides/slide25.xml"/><Relationship Id="rId75" Type="http://schemas.openxmlformats.org/officeDocument/2006/relationships/font" Target="fonts/Lato-italic.fntdata"/><Relationship Id="rId30" Type="http://schemas.openxmlformats.org/officeDocument/2006/relationships/slide" Target="slides/slide24.xml"/><Relationship Id="rId74" Type="http://schemas.openxmlformats.org/officeDocument/2006/relationships/font" Target="fonts/Lato-bold.fntdata"/><Relationship Id="rId33" Type="http://schemas.openxmlformats.org/officeDocument/2006/relationships/slide" Target="slides/slide27.xml"/><Relationship Id="rId77" Type="http://schemas.openxmlformats.org/officeDocument/2006/relationships/font" Target="fonts/Assistant-regular.fntdata"/><Relationship Id="rId32" Type="http://schemas.openxmlformats.org/officeDocument/2006/relationships/slide" Target="slides/slide26.xml"/><Relationship Id="rId76" Type="http://schemas.openxmlformats.org/officeDocument/2006/relationships/font" Target="fonts/Lato-boldItalic.fntdata"/><Relationship Id="rId35" Type="http://schemas.openxmlformats.org/officeDocument/2006/relationships/slide" Target="slides/slide29.xml"/><Relationship Id="rId79" Type="http://schemas.openxmlformats.org/officeDocument/2006/relationships/font" Target="fonts/MontserratMedium-regular.fntdata"/><Relationship Id="rId34" Type="http://schemas.openxmlformats.org/officeDocument/2006/relationships/slide" Target="slides/slide28.xml"/><Relationship Id="rId78" Type="http://schemas.openxmlformats.org/officeDocument/2006/relationships/font" Target="fonts/Assistant-bold.fntdata"/><Relationship Id="rId71" Type="http://schemas.openxmlformats.org/officeDocument/2006/relationships/font" Target="fonts/Cabin-italic.fntdata"/><Relationship Id="rId70" Type="http://schemas.openxmlformats.org/officeDocument/2006/relationships/font" Target="fonts/Cabin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SemiBold-bold.fntdata"/><Relationship Id="rId61" Type="http://schemas.openxmlformats.org/officeDocument/2006/relationships/font" Target="fonts/MontserratSemiBold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SemiBold-boldItalic.fntdata"/><Relationship Id="rId63" Type="http://schemas.openxmlformats.org/officeDocument/2006/relationships/font" Target="fonts/MontserratSemiBold-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-bold.fntdata"/><Relationship Id="rId21" Type="http://schemas.openxmlformats.org/officeDocument/2006/relationships/slide" Target="slides/slide15.xml"/><Relationship Id="rId65" Type="http://schemas.openxmlformats.org/officeDocument/2006/relationships/font" Target="fonts/Montserrat-regular.fntdata"/><Relationship Id="rId24" Type="http://schemas.openxmlformats.org/officeDocument/2006/relationships/slide" Target="slides/slide18.xml"/><Relationship Id="rId68" Type="http://schemas.openxmlformats.org/officeDocument/2006/relationships/font" Target="fonts/Montserrat-bold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-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Cabin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5" name="Google Shape;1205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2" name="Google Shape;122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2" name="Google Shape;1272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8" name="Google Shape;129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8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1" name="Google Shape;10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3" name="Google Shape;133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3" name="Google Shape;136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7" name="Google Shape;1377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1" name="Google Shape;1391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8" name="Google Shape;1408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5" name="Google Shape;142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7" name="Google Shape;143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1" name="Google Shape;1451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6" name="Google Shape;1466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0" name="Google Shape;1480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4" name="Google Shape;1494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1" name="Google Shape;1511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8" name="Google Shape;1528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3" name="Google Shape;155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3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5" name="Google Shape;1565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9" name="Google Shape;1579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3" name="Google Shape;1593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5" name="Google Shape;1605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9" name="Google Shape;1619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4" name="Google Shape;1634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8" name="Google Shape;1648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3" name="Google Shape;1663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5" name="Google Shape;1675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8" name="Google Shape;1688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0" name="Google Shape;1700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p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3" name="Google Shape;1713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1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7" name="Google Shape;1727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9" name="Google Shape;1739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3" name="Google Shape;1753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7" name="Google Shape;1767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1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11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2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4" name="Google Shape;17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4" name="Google Shape;115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8" name="Google Shape;1188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"/>
          <p:cNvSpPr txBox="1"/>
          <p:nvPr>
            <p:ph type="ctrTitle"/>
          </p:nvPr>
        </p:nvSpPr>
        <p:spPr>
          <a:xfrm>
            <a:off x="715176" y="1276275"/>
            <a:ext cx="4496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" type="subTitle"/>
          </p:nvPr>
        </p:nvSpPr>
        <p:spPr>
          <a:xfrm>
            <a:off x="715100" y="3328875"/>
            <a:ext cx="44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9"/>
          <p:cNvSpPr/>
          <p:nvPr/>
        </p:nvSpPr>
        <p:spPr>
          <a:xfrm>
            <a:off x="-514650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9"/>
          <p:cNvGrpSpPr/>
          <p:nvPr/>
        </p:nvGrpSpPr>
        <p:grpSpPr>
          <a:xfrm>
            <a:off x="-419328" y="335939"/>
            <a:ext cx="9327661" cy="4572549"/>
            <a:chOff x="-419328" y="335939"/>
            <a:chExt cx="9327661" cy="4572549"/>
          </a:xfrm>
        </p:grpSpPr>
        <p:grpSp>
          <p:nvGrpSpPr>
            <p:cNvPr id="13" name="Google Shape;13;p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14" name="Google Shape;14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2" name="Google Shape;32;p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33" name="Google Shape;33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8;p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hasCustomPrompt="1" type="title"/>
          </p:nvPr>
        </p:nvSpPr>
        <p:spPr>
          <a:xfrm>
            <a:off x="2654075" y="1685350"/>
            <a:ext cx="383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7" name="Google Shape;297;p52"/>
          <p:cNvSpPr txBox="1"/>
          <p:nvPr>
            <p:ph idx="1" type="subTitle"/>
          </p:nvPr>
        </p:nvSpPr>
        <p:spPr>
          <a:xfrm>
            <a:off x="2654075" y="2855049"/>
            <a:ext cx="38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" name="Google Shape;298;p52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52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300" name="Google Shape;300;p52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301" name="Google Shape;301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Google Shape;316;p52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18" name="Google Shape;318;p52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319" name="Google Shape;319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2" type="title"/>
          </p:nvPr>
        </p:nvSpPr>
        <p:spPr>
          <a:xfrm>
            <a:off x="150537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4"/>
          <p:cNvSpPr txBox="1"/>
          <p:nvPr>
            <p:ph idx="3" type="title"/>
          </p:nvPr>
        </p:nvSpPr>
        <p:spPr>
          <a:xfrm>
            <a:off x="1505375" y="313839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54"/>
          <p:cNvSpPr txBox="1"/>
          <p:nvPr>
            <p:ph idx="4" type="title"/>
          </p:nvPr>
        </p:nvSpPr>
        <p:spPr>
          <a:xfrm>
            <a:off x="4204650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54"/>
          <p:cNvSpPr txBox="1"/>
          <p:nvPr>
            <p:ph idx="5" type="title"/>
          </p:nvPr>
        </p:nvSpPr>
        <p:spPr>
          <a:xfrm>
            <a:off x="4204650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54"/>
          <p:cNvSpPr txBox="1"/>
          <p:nvPr>
            <p:ph idx="6" type="title"/>
          </p:nvPr>
        </p:nvSpPr>
        <p:spPr>
          <a:xfrm>
            <a:off x="690392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54"/>
          <p:cNvSpPr txBox="1"/>
          <p:nvPr>
            <p:ph idx="7" type="title"/>
          </p:nvPr>
        </p:nvSpPr>
        <p:spPr>
          <a:xfrm>
            <a:off x="6903925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71997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8" type="subTitle"/>
          </p:nvPr>
        </p:nvSpPr>
        <p:spPr>
          <a:xfrm>
            <a:off x="3419250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9" type="subTitle"/>
          </p:nvPr>
        </p:nvSpPr>
        <p:spPr>
          <a:xfrm>
            <a:off x="611852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13" type="subTitle"/>
          </p:nvPr>
        </p:nvSpPr>
        <p:spPr>
          <a:xfrm>
            <a:off x="71997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4" type="subTitle"/>
          </p:nvPr>
        </p:nvSpPr>
        <p:spPr>
          <a:xfrm>
            <a:off x="3419250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5" type="subTitle"/>
          </p:nvPr>
        </p:nvSpPr>
        <p:spPr>
          <a:xfrm>
            <a:off x="611852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49" name="Google Shape;349;p54"/>
          <p:cNvGrpSpPr/>
          <p:nvPr/>
        </p:nvGrpSpPr>
        <p:grpSpPr>
          <a:xfrm>
            <a:off x="-419329" y="232713"/>
            <a:ext cx="9265491" cy="4776950"/>
            <a:chOff x="-419328" y="232713"/>
            <a:chExt cx="9265491" cy="4776950"/>
          </a:xfrm>
        </p:grpSpPr>
        <p:sp>
          <p:nvSpPr>
            <p:cNvPr id="350" name="Google Shape;350;p54"/>
            <p:cNvSpPr/>
            <p:nvPr/>
          </p:nvSpPr>
          <p:spPr>
            <a:xfrm>
              <a:off x="1426000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1" name="Google Shape;351;p54"/>
            <p:cNvGrpSpPr/>
            <p:nvPr/>
          </p:nvGrpSpPr>
          <p:grpSpPr>
            <a:xfrm>
              <a:off x="-419328" y="4471614"/>
              <a:ext cx="777449" cy="404251"/>
              <a:chOff x="-794166" y="-3748111"/>
              <a:chExt cx="777449" cy="404251"/>
            </a:xfrm>
          </p:grpSpPr>
          <p:sp>
            <p:nvSpPr>
              <p:cNvPr id="352" name="Google Shape;352;p5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54"/>
            <p:cNvSpPr/>
            <p:nvPr/>
          </p:nvSpPr>
          <p:spPr>
            <a:xfrm>
              <a:off x="8337975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8781063" y="4641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69" name="Google Shape;369;p54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370" name="Google Shape;370;p54"/>
            <p:cNvSpPr/>
            <p:nvPr/>
          </p:nvSpPr>
          <p:spPr>
            <a:xfrm>
              <a:off x="-612553" y="109176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 flipH="1">
              <a:off x="8213300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4"/>
            <p:cNvGrpSpPr/>
            <p:nvPr/>
          </p:nvGrpSpPr>
          <p:grpSpPr>
            <a:xfrm rot="-1270422">
              <a:off x="2125374" y="4609456"/>
              <a:ext cx="545695" cy="371343"/>
              <a:chOff x="-1951475" y="3273100"/>
              <a:chExt cx="291875" cy="222775"/>
            </a:xfrm>
          </p:grpSpPr>
          <p:sp>
            <p:nvSpPr>
              <p:cNvPr id="373" name="Google Shape;373;p5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6" name="Google Shape;376;p54"/>
            <p:cNvSpPr/>
            <p:nvPr/>
          </p:nvSpPr>
          <p:spPr>
            <a:xfrm flipH="1">
              <a:off x="5398500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79" name="Google Shape;379;p55"/>
          <p:cNvGrpSpPr/>
          <p:nvPr/>
        </p:nvGrpSpPr>
        <p:grpSpPr>
          <a:xfrm>
            <a:off x="139425" y="-89411"/>
            <a:ext cx="8208950" cy="5190349"/>
            <a:chOff x="139425" y="-89411"/>
            <a:chExt cx="8208950" cy="5190349"/>
          </a:xfrm>
        </p:grpSpPr>
        <p:sp>
          <p:nvSpPr>
            <p:cNvPr id="380" name="Google Shape;380;p55"/>
            <p:cNvSpPr/>
            <p:nvPr/>
          </p:nvSpPr>
          <p:spPr>
            <a:xfrm>
              <a:off x="139425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81" name="Google Shape;381;p55"/>
            <p:cNvGrpSpPr/>
            <p:nvPr/>
          </p:nvGrpSpPr>
          <p:grpSpPr>
            <a:xfrm>
              <a:off x="498509" y="-89411"/>
              <a:ext cx="777449" cy="404251"/>
              <a:chOff x="-794166" y="-3748111"/>
              <a:chExt cx="777449" cy="404251"/>
            </a:xfrm>
          </p:grpSpPr>
          <p:sp>
            <p:nvSpPr>
              <p:cNvPr id="382" name="Google Shape;382;p5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7" name="Google Shape;397;p55"/>
            <p:cNvSpPr/>
            <p:nvPr/>
          </p:nvSpPr>
          <p:spPr>
            <a:xfrm>
              <a:off x="8214575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3354800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759425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00" name="Google Shape;400;p55"/>
          <p:cNvGrpSpPr/>
          <p:nvPr/>
        </p:nvGrpSpPr>
        <p:grpSpPr>
          <a:xfrm>
            <a:off x="-2083378" y="2294373"/>
            <a:ext cx="11493752" cy="2897777"/>
            <a:chOff x="-2083378" y="2294373"/>
            <a:chExt cx="11493752" cy="2897777"/>
          </a:xfrm>
        </p:grpSpPr>
        <p:sp>
          <p:nvSpPr>
            <p:cNvPr id="401" name="Google Shape;401;p55"/>
            <p:cNvSpPr/>
            <p:nvPr/>
          </p:nvSpPr>
          <p:spPr>
            <a:xfrm rot="10800000">
              <a:off x="8287712" y="4731841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-2083378" y="4875950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03" name="Google Shape;403;p55"/>
            <p:cNvGrpSpPr/>
            <p:nvPr/>
          </p:nvGrpSpPr>
          <p:grpSpPr>
            <a:xfrm>
              <a:off x="8896092" y="2294373"/>
              <a:ext cx="495830" cy="491822"/>
              <a:chOff x="-4475825" y="3612425"/>
              <a:chExt cx="293825" cy="291450"/>
            </a:xfrm>
          </p:grpSpPr>
          <p:sp>
            <p:nvSpPr>
              <p:cNvPr id="404" name="Google Shape;404;p55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5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09" name="Google Shape;409;p56"/>
          <p:cNvGrpSpPr/>
          <p:nvPr/>
        </p:nvGrpSpPr>
        <p:grpSpPr>
          <a:xfrm>
            <a:off x="-581476" y="-197580"/>
            <a:ext cx="11138412" cy="5236431"/>
            <a:chOff x="-581476" y="-197580"/>
            <a:chExt cx="11138412" cy="5236431"/>
          </a:xfrm>
        </p:grpSpPr>
        <p:sp>
          <p:nvSpPr>
            <p:cNvPr id="410" name="Google Shape;410;p56"/>
            <p:cNvSpPr/>
            <p:nvPr/>
          </p:nvSpPr>
          <p:spPr>
            <a:xfrm flipH="1" rot="10800000">
              <a:off x="-581476" y="46353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 rot="10800000">
              <a:off x="8047876" y="45504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 rot="10800000">
              <a:off x="6369676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56"/>
          <p:cNvGrpSpPr/>
          <p:nvPr/>
        </p:nvGrpSpPr>
        <p:grpSpPr>
          <a:xfrm>
            <a:off x="-270152" y="153313"/>
            <a:ext cx="9181754" cy="4672013"/>
            <a:chOff x="-270152" y="153313"/>
            <a:chExt cx="9181754" cy="4672013"/>
          </a:xfrm>
        </p:grpSpPr>
        <p:grpSp>
          <p:nvGrpSpPr>
            <p:cNvPr id="414" name="Google Shape;414;p56"/>
            <p:cNvGrpSpPr/>
            <p:nvPr/>
          </p:nvGrpSpPr>
          <p:grpSpPr>
            <a:xfrm flipH="1" rot="10800000">
              <a:off x="-270152" y="1783736"/>
              <a:ext cx="777449" cy="404251"/>
              <a:chOff x="-794166" y="-3748111"/>
              <a:chExt cx="777449" cy="404251"/>
            </a:xfrm>
          </p:grpSpPr>
          <p:sp>
            <p:nvSpPr>
              <p:cNvPr id="415" name="Google Shape;415;p5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56"/>
            <p:cNvSpPr/>
            <p:nvPr/>
          </p:nvSpPr>
          <p:spPr>
            <a:xfrm flipH="1" rot="10800000">
              <a:off x="8777802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 flipH="1" rot="10800000">
              <a:off x="7705877" y="47602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flipH="1" rot="10800000">
              <a:off x="1457077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" type="subTitle"/>
          </p:nvPr>
        </p:nvSpPr>
        <p:spPr>
          <a:xfrm>
            <a:off x="4634500" y="2260850"/>
            <a:ext cx="376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4634500" y="981250"/>
            <a:ext cx="376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36" name="Google Shape;436;p57"/>
          <p:cNvGrpSpPr/>
          <p:nvPr/>
        </p:nvGrpSpPr>
        <p:grpSpPr>
          <a:xfrm>
            <a:off x="87458" y="112339"/>
            <a:ext cx="8852713" cy="5156011"/>
            <a:chOff x="87458" y="112339"/>
            <a:chExt cx="8852713" cy="5156011"/>
          </a:xfrm>
        </p:grpSpPr>
        <p:sp>
          <p:nvSpPr>
            <p:cNvPr id="437" name="Google Shape;437;p57"/>
            <p:cNvSpPr/>
            <p:nvPr/>
          </p:nvSpPr>
          <p:spPr>
            <a:xfrm rot="10800000">
              <a:off x="8806371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38" name="Google Shape;438;p57"/>
            <p:cNvGrpSpPr/>
            <p:nvPr/>
          </p:nvGrpSpPr>
          <p:grpSpPr>
            <a:xfrm rot="10800000">
              <a:off x="8032238" y="4864099"/>
              <a:ext cx="777449" cy="404251"/>
              <a:chOff x="-794166" y="-3748111"/>
              <a:chExt cx="777449" cy="404251"/>
            </a:xfrm>
          </p:grpSpPr>
          <p:sp>
            <p:nvSpPr>
              <p:cNvPr id="439" name="Google Shape;439;p5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p57"/>
            <p:cNvSpPr/>
            <p:nvPr/>
          </p:nvSpPr>
          <p:spPr>
            <a:xfrm rot="10800000">
              <a:off x="659996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5" name="Google Shape;455;p57"/>
            <p:cNvSpPr/>
            <p:nvPr/>
          </p:nvSpPr>
          <p:spPr>
            <a:xfrm rot="10800000">
              <a:off x="6704271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6" name="Google Shape;456;p57"/>
            <p:cNvSpPr/>
            <p:nvPr/>
          </p:nvSpPr>
          <p:spPr>
            <a:xfrm rot="10800000">
              <a:off x="8745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57" name="Google Shape;457;p57"/>
          <p:cNvGrpSpPr/>
          <p:nvPr/>
        </p:nvGrpSpPr>
        <p:grpSpPr>
          <a:xfrm>
            <a:off x="-254578" y="-138761"/>
            <a:ext cx="11493752" cy="5305448"/>
            <a:chOff x="-254578" y="-138761"/>
            <a:chExt cx="11493752" cy="5305448"/>
          </a:xfrm>
        </p:grpSpPr>
        <p:sp>
          <p:nvSpPr>
            <p:cNvPr id="458" name="Google Shape;458;p57"/>
            <p:cNvSpPr/>
            <p:nvPr/>
          </p:nvSpPr>
          <p:spPr>
            <a:xfrm>
              <a:off x="-254578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7"/>
            <p:cNvSpPr/>
            <p:nvPr/>
          </p:nvSpPr>
          <p:spPr>
            <a:xfrm rot="10800000">
              <a:off x="7769074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60" name="Google Shape;460;p57"/>
            <p:cNvGrpSpPr/>
            <p:nvPr/>
          </p:nvGrpSpPr>
          <p:grpSpPr>
            <a:xfrm>
              <a:off x="94671" y="2963834"/>
              <a:ext cx="424159" cy="419659"/>
              <a:chOff x="-1182750" y="3962900"/>
              <a:chExt cx="294575" cy="291450"/>
            </a:xfrm>
          </p:grpSpPr>
          <p:sp>
            <p:nvSpPr>
              <p:cNvPr id="461" name="Google Shape;461;p57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7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7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7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7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57"/>
            <p:cNvSpPr/>
            <p:nvPr/>
          </p:nvSpPr>
          <p:spPr>
            <a:xfrm flipH="1">
              <a:off x="3985625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8600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idx="2" type="body"/>
          </p:nvPr>
        </p:nvSpPr>
        <p:spPr>
          <a:xfrm>
            <a:off x="47544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3" name="Google Shape;473;p58"/>
          <p:cNvGrpSpPr/>
          <p:nvPr/>
        </p:nvGrpSpPr>
        <p:grpSpPr>
          <a:xfrm>
            <a:off x="307370" y="-89411"/>
            <a:ext cx="8468175" cy="5316751"/>
            <a:chOff x="307370" y="-89411"/>
            <a:chExt cx="8468175" cy="5316751"/>
          </a:xfrm>
        </p:grpSpPr>
        <p:grpSp>
          <p:nvGrpSpPr>
            <p:cNvPr id="474" name="Google Shape;474;p58"/>
            <p:cNvGrpSpPr/>
            <p:nvPr/>
          </p:nvGrpSpPr>
          <p:grpSpPr>
            <a:xfrm flipH="1">
              <a:off x="1413762" y="-89411"/>
              <a:ext cx="777449" cy="404251"/>
              <a:chOff x="-794166" y="-3748111"/>
              <a:chExt cx="777449" cy="404251"/>
            </a:xfrm>
          </p:grpSpPr>
          <p:sp>
            <p:nvSpPr>
              <p:cNvPr id="475" name="Google Shape;475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0" name="Google Shape;490;p58"/>
            <p:cNvSpPr/>
            <p:nvPr/>
          </p:nvSpPr>
          <p:spPr>
            <a:xfrm flipH="1">
              <a:off x="777934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 flipH="1">
              <a:off x="30737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92" name="Google Shape;492;p58"/>
            <p:cNvGrpSpPr/>
            <p:nvPr/>
          </p:nvGrpSpPr>
          <p:grpSpPr>
            <a:xfrm flipH="1">
              <a:off x="4192387" y="4823089"/>
              <a:ext cx="777449" cy="404251"/>
              <a:chOff x="-794166" y="-3748111"/>
              <a:chExt cx="777449" cy="404251"/>
            </a:xfrm>
          </p:grpSpPr>
          <p:sp>
            <p:nvSpPr>
              <p:cNvPr id="493" name="Google Shape;493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58"/>
            <p:cNvSpPr/>
            <p:nvPr/>
          </p:nvSpPr>
          <p:spPr>
            <a:xfrm flipH="1">
              <a:off x="864174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09" name="Google Shape;509;p58"/>
          <p:cNvGrpSpPr/>
          <p:nvPr/>
        </p:nvGrpSpPr>
        <p:grpSpPr>
          <a:xfrm>
            <a:off x="161500" y="1017714"/>
            <a:ext cx="9668321" cy="3985233"/>
            <a:chOff x="161500" y="1017714"/>
            <a:chExt cx="9668321" cy="3985233"/>
          </a:xfrm>
        </p:grpSpPr>
        <p:sp>
          <p:nvSpPr>
            <p:cNvPr id="510" name="Google Shape;510;p58"/>
            <p:cNvSpPr/>
            <p:nvPr/>
          </p:nvSpPr>
          <p:spPr>
            <a:xfrm>
              <a:off x="8324385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58"/>
            <p:cNvGrpSpPr/>
            <p:nvPr/>
          </p:nvGrpSpPr>
          <p:grpSpPr>
            <a:xfrm flipH="1">
              <a:off x="161500" y="4504703"/>
              <a:ext cx="496976" cy="498244"/>
              <a:chOff x="-1591550" y="3597475"/>
              <a:chExt cx="293825" cy="294575"/>
            </a:xfrm>
          </p:grpSpPr>
          <p:sp>
            <p:nvSpPr>
              <p:cNvPr id="512" name="Google Shape;512;p58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8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8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3201075" y="1217000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59"/>
          <p:cNvSpPr txBox="1"/>
          <p:nvPr>
            <p:ph idx="2" type="subTitle"/>
          </p:nvPr>
        </p:nvSpPr>
        <p:spPr>
          <a:xfrm>
            <a:off x="3201075" y="163387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59"/>
          <p:cNvSpPr txBox="1"/>
          <p:nvPr>
            <p:ph idx="3" type="subTitle"/>
          </p:nvPr>
        </p:nvSpPr>
        <p:spPr>
          <a:xfrm>
            <a:off x="3201075" y="280298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0" name="Google Shape;520;p59"/>
          <p:cNvSpPr txBox="1"/>
          <p:nvPr>
            <p:ph idx="4" type="subTitle"/>
          </p:nvPr>
        </p:nvSpPr>
        <p:spPr>
          <a:xfrm>
            <a:off x="3201075" y="3972098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59"/>
          <p:cNvSpPr txBox="1"/>
          <p:nvPr>
            <p:ph idx="5" type="subTitle"/>
          </p:nvPr>
        </p:nvSpPr>
        <p:spPr>
          <a:xfrm>
            <a:off x="3201075" y="238611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6" type="subTitle"/>
          </p:nvPr>
        </p:nvSpPr>
        <p:spPr>
          <a:xfrm>
            <a:off x="3201075" y="355522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3" name="Google Shape;523;p59"/>
          <p:cNvGrpSpPr/>
          <p:nvPr/>
        </p:nvGrpSpPr>
        <p:grpSpPr>
          <a:xfrm>
            <a:off x="-1419676" y="-197580"/>
            <a:ext cx="11138412" cy="5156504"/>
            <a:chOff x="-1419676" y="-197580"/>
            <a:chExt cx="11138412" cy="5156504"/>
          </a:xfrm>
        </p:grpSpPr>
        <p:sp>
          <p:nvSpPr>
            <p:cNvPr id="524" name="Google Shape;524;p59"/>
            <p:cNvSpPr/>
            <p:nvPr/>
          </p:nvSpPr>
          <p:spPr>
            <a:xfrm rot="10800000">
              <a:off x="8147009" y="44067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 flipH="1" rot="10800000">
              <a:off x="-1419676" y="44742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 flipH="1" rot="10800000">
              <a:off x="258524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59"/>
          <p:cNvGrpSpPr/>
          <p:nvPr/>
        </p:nvGrpSpPr>
        <p:grpSpPr>
          <a:xfrm>
            <a:off x="225657" y="153313"/>
            <a:ext cx="9181754" cy="4782475"/>
            <a:chOff x="225657" y="153313"/>
            <a:chExt cx="9181754" cy="4782475"/>
          </a:xfrm>
        </p:grpSpPr>
        <p:sp>
          <p:nvSpPr>
            <p:cNvPr id="528" name="Google Shape;528;p59"/>
            <p:cNvSpPr/>
            <p:nvPr/>
          </p:nvSpPr>
          <p:spPr>
            <a:xfrm rot="10800000">
              <a:off x="7546382" y="48019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29" name="Google Shape;529;p59"/>
            <p:cNvGrpSpPr/>
            <p:nvPr/>
          </p:nvGrpSpPr>
          <p:grpSpPr>
            <a:xfrm rot="10800000">
              <a:off x="8629962" y="1783736"/>
              <a:ext cx="777449" cy="404251"/>
              <a:chOff x="-794166" y="-3748111"/>
              <a:chExt cx="777449" cy="404251"/>
            </a:xfrm>
          </p:grpSpPr>
          <p:sp>
            <p:nvSpPr>
              <p:cNvPr id="530" name="Google Shape;530;p5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5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5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5" name="Google Shape;545;p59"/>
            <p:cNvSpPr/>
            <p:nvPr/>
          </p:nvSpPr>
          <p:spPr>
            <a:xfrm rot="10800000">
              <a:off x="225657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 rot="10800000">
              <a:off x="1366282" y="46840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 rot="10800000">
              <a:off x="7546382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50" name="Google Shape;550;p60"/>
          <p:cNvSpPr txBox="1"/>
          <p:nvPr>
            <p:ph idx="1" type="subTitle"/>
          </p:nvPr>
        </p:nvSpPr>
        <p:spPr>
          <a:xfrm>
            <a:off x="1163736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60"/>
          <p:cNvSpPr txBox="1"/>
          <p:nvPr>
            <p:ph idx="2" type="subTitle"/>
          </p:nvPr>
        </p:nvSpPr>
        <p:spPr>
          <a:xfrm>
            <a:off x="1163738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60"/>
          <p:cNvSpPr txBox="1"/>
          <p:nvPr>
            <p:ph idx="3" type="subTitle"/>
          </p:nvPr>
        </p:nvSpPr>
        <p:spPr>
          <a:xfrm>
            <a:off x="5013264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3" name="Google Shape;553;p60"/>
          <p:cNvSpPr txBox="1"/>
          <p:nvPr>
            <p:ph idx="4" type="subTitle"/>
          </p:nvPr>
        </p:nvSpPr>
        <p:spPr>
          <a:xfrm>
            <a:off x="1163738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5" type="subTitle"/>
          </p:nvPr>
        </p:nvSpPr>
        <p:spPr>
          <a:xfrm>
            <a:off x="5013264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6" type="subTitle"/>
          </p:nvPr>
        </p:nvSpPr>
        <p:spPr>
          <a:xfrm>
            <a:off x="1163736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7" type="subTitle"/>
          </p:nvPr>
        </p:nvSpPr>
        <p:spPr>
          <a:xfrm>
            <a:off x="5013261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8" type="subTitle"/>
          </p:nvPr>
        </p:nvSpPr>
        <p:spPr>
          <a:xfrm>
            <a:off x="5013261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58" name="Google Shape;558;p60"/>
          <p:cNvGrpSpPr/>
          <p:nvPr/>
        </p:nvGrpSpPr>
        <p:grpSpPr>
          <a:xfrm>
            <a:off x="807421" y="-89411"/>
            <a:ext cx="8208950" cy="5190349"/>
            <a:chOff x="807421" y="-89411"/>
            <a:chExt cx="8208950" cy="5190349"/>
          </a:xfrm>
        </p:grpSpPr>
        <p:sp>
          <p:nvSpPr>
            <p:cNvPr id="559" name="Google Shape;559;p60"/>
            <p:cNvSpPr/>
            <p:nvPr/>
          </p:nvSpPr>
          <p:spPr>
            <a:xfrm flipH="1">
              <a:off x="8882571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0" name="Google Shape;560;p60"/>
            <p:cNvGrpSpPr/>
            <p:nvPr/>
          </p:nvGrpSpPr>
          <p:grpSpPr>
            <a:xfrm flipH="1">
              <a:off x="7879838" y="-89411"/>
              <a:ext cx="777449" cy="404251"/>
              <a:chOff x="-794166" y="-3748111"/>
              <a:chExt cx="777449" cy="404251"/>
            </a:xfrm>
          </p:grpSpPr>
          <p:sp>
            <p:nvSpPr>
              <p:cNvPr id="561" name="Google Shape;561;p6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0"/>
            <p:cNvSpPr/>
            <p:nvPr/>
          </p:nvSpPr>
          <p:spPr>
            <a:xfrm flipH="1">
              <a:off x="807421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 flipH="1">
              <a:off x="5735896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 flipH="1">
              <a:off x="1262571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79" name="Google Shape;579;p60"/>
          <p:cNvGrpSpPr/>
          <p:nvPr/>
        </p:nvGrpSpPr>
        <p:grpSpPr>
          <a:xfrm>
            <a:off x="-254578" y="2294373"/>
            <a:ext cx="11493752" cy="2897777"/>
            <a:chOff x="-254578" y="2294373"/>
            <a:chExt cx="11493752" cy="2897777"/>
          </a:xfrm>
        </p:grpSpPr>
        <p:grpSp>
          <p:nvGrpSpPr>
            <p:cNvPr id="580" name="Google Shape;580;p60"/>
            <p:cNvGrpSpPr/>
            <p:nvPr/>
          </p:nvGrpSpPr>
          <p:grpSpPr>
            <a:xfrm>
              <a:off x="-254578" y="4731841"/>
              <a:ext cx="11493752" cy="460309"/>
              <a:chOff x="-254578" y="4731841"/>
              <a:chExt cx="11493752" cy="460309"/>
            </a:xfrm>
          </p:grpSpPr>
          <p:sp>
            <p:nvSpPr>
              <p:cNvPr id="581" name="Google Shape;581;p60"/>
              <p:cNvSpPr/>
              <p:nvPr/>
            </p:nvSpPr>
            <p:spPr>
              <a:xfrm flipH="1" rot="10800000">
                <a:off x="-254578" y="4731841"/>
                <a:ext cx="1122662" cy="288219"/>
              </a:xfrm>
              <a:custGeom>
                <a:rect b="b" l="l" r="r" t="t"/>
                <a:pathLst>
                  <a:path extrusionOk="0" h="768585" w="2993765">
                    <a:moveTo>
                      <a:pt x="2870296" y="257166"/>
                    </a:moveTo>
                    <a:lnTo>
                      <a:pt x="1714690" y="257166"/>
                    </a:lnTo>
                    <a:cubicBezTo>
                      <a:pt x="1643658" y="257166"/>
                      <a:pt x="1586138" y="314748"/>
                      <a:pt x="1586138" y="385718"/>
                    </a:cubicBezTo>
                    <a:cubicBezTo>
                      <a:pt x="1586138" y="456689"/>
                      <a:pt x="1643720" y="514271"/>
                      <a:pt x="1714690" y="514271"/>
                    </a:cubicBezTo>
                    <a:lnTo>
                      <a:pt x="2011649" y="514271"/>
                    </a:lnTo>
                    <a:cubicBezTo>
                      <a:pt x="2082681" y="514271"/>
                      <a:pt x="2140201" y="571853"/>
                      <a:pt x="2140201" y="642823"/>
                    </a:cubicBezTo>
                    <a:lnTo>
                      <a:pt x="2140201" y="642823"/>
                    </a:lnTo>
                    <a:cubicBezTo>
                      <a:pt x="2140201" y="713855"/>
                      <a:pt x="2082619" y="771375"/>
                      <a:pt x="2011649" y="771375"/>
                    </a:cubicBezTo>
                    <a:lnTo>
                      <a:pt x="0" y="771375"/>
                    </a:lnTo>
                    <a:lnTo>
                      <a:pt x="0" y="0"/>
                    </a:lnTo>
                    <a:lnTo>
                      <a:pt x="2870296" y="0"/>
                    </a:lnTo>
                    <a:cubicBezTo>
                      <a:pt x="2941328" y="0"/>
                      <a:pt x="2998848" y="57582"/>
                      <a:pt x="2998848" y="128552"/>
                    </a:cubicBezTo>
                    <a:cubicBezTo>
                      <a:pt x="2998848" y="199522"/>
                      <a:pt x="2941266" y="257104"/>
                      <a:pt x="2870296" y="257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0"/>
              <p:cNvSpPr/>
              <p:nvPr/>
            </p:nvSpPr>
            <p:spPr>
              <a:xfrm flipH="1">
                <a:off x="7769074" y="4875950"/>
                <a:ext cx="3470100" cy="3162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3" name="Google Shape;583;p60"/>
            <p:cNvGrpSpPr/>
            <p:nvPr/>
          </p:nvGrpSpPr>
          <p:grpSpPr>
            <a:xfrm flipH="1">
              <a:off x="-236126" y="2294373"/>
              <a:ext cx="495830" cy="491822"/>
              <a:chOff x="-4475825" y="3612425"/>
              <a:chExt cx="293825" cy="291450"/>
            </a:xfrm>
          </p:grpSpPr>
          <p:sp>
            <p:nvSpPr>
              <p:cNvPr id="584" name="Google Shape;584;p60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0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0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1371939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61"/>
          <p:cNvSpPr txBox="1"/>
          <p:nvPr>
            <p:ph idx="2" type="subTitle"/>
          </p:nvPr>
        </p:nvSpPr>
        <p:spPr>
          <a:xfrm>
            <a:off x="1371939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1" name="Google Shape;591;p61"/>
          <p:cNvSpPr txBox="1"/>
          <p:nvPr>
            <p:ph idx="3" type="subTitle"/>
          </p:nvPr>
        </p:nvSpPr>
        <p:spPr>
          <a:xfrm>
            <a:off x="1371939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61"/>
          <p:cNvSpPr txBox="1"/>
          <p:nvPr>
            <p:ph idx="4" type="subTitle"/>
          </p:nvPr>
        </p:nvSpPr>
        <p:spPr>
          <a:xfrm>
            <a:off x="5189961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3" name="Google Shape;593;p61"/>
          <p:cNvSpPr txBox="1"/>
          <p:nvPr>
            <p:ph idx="5" type="subTitle"/>
          </p:nvPr>
        </p:nvSpPr>
        <p:spPr>
          <a:xfrm>
            <a:off x="5189961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61"/>
          <p:cNvSpPr txBox="1"/>
          <p:nvPr>
            <p:ph idx="6" type="subTitle"/>
          </p:nvPr>
        </p:nvSpPr>
        <p:spPr>
          <a:xfrm>
            <a:off x="5189961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5" name="Google Shape;595;p61"/>
          <p:cNvSpPr txBox="1"/>
          <p:nvPr>
            <p:ph idx="7" type="subTitle"/>
          </p:nvPr>
        </p:nvSpPr>
        <p:spPr>
          <a:xfrm>
            <a:off x="1371939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8" type="subTitle"/>
          </p:nvPr>
        </p:nvSpPr>
        <p:spPr>
          <a:xfrm>
            <a:off x="1371939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9" type="subTitle"/>
          </p:nvPr>
        </p:nvSpPr>
        <p:spPr>
          <a:xfrm>
            <a:off x="1371939" y="3555221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13" type="subTitle"/>
          </p:nvPr>
        </p:nvSpPr>
        <p:spPr>
          <a:xfrm>
            <a:off x="5189961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14" type="subTitle"/>
          </p:nvPr>
        </p:nvSpPr>
        <p:spPr>
          <a:xfrm>
            <a:off x="5189961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15" type="subTitle"/>
          </p:nvPr>
        </p:nvSpPr>
        <p:spPr>
          <a:xfrm>
            <a:off x="5189961" y="355522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01" name="Google Shape;601;p61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602" name="Google Shape;602;p61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61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604" name="Google Shape;604;p61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1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1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7" name="Google Shape;607;p61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61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609" name="Google Shape;609;p61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610" name="Google Shape;610;p61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1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1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1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1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1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1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1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1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p61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068700" y="2554676"/>
            <a:ext cx="436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" name="Google Shape;51;p44"/>
          <p:cNvSpPr txBox="1"/>
          <p:nvPr>
            <p:ph idx="2" type="title"/>
          </p:nvPr>
        </p:nvSpPr>
        <p:spPr>
          <a:xfrm>
            <a:off x="5703850" y="1546474"/>
            <a:ext cx="1089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2" name="Google Shape;52;p44"/>
          <p:cNvSpPr/>
          <p:nvPr/>
        </p:nvSpPr>
        <p:spPr>
          <a:xfrm flipH="1">
            <a:off x="7302493" y="312099"/>
            <a:ext cx="2252808" cy="578360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Google Shape;53;p44"/>
          <p:cNvGrpSpPr/>
          <p:nvPr/>
        </p:nvGrpSpPr>
        <p:grpSpPr>
          <a:xfrm>
            <a:off x="298175" y="312100"/>
            <a:ext cx="8445500" cy="4897465"/>
            <a:chOff x="298175" y="312100"/>
            <a:chExt cx="8445500" cy="4897465"/>
          </a:xfrm>
        </p:grpSpPr>
        <p:sp>
          <p:nvSpPr>
            <p:cNvPr id="54" name="Google Shape;54;p44"/>
            <p:cNvSpPr/>
            <p:nvPr/>
          </p:nvSpPr>
          <p:spPr>
            <a:xfrm>
              <a:off x="1370400" y="3121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298175" y="10202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" name="Google Shape;56;p44"/>
            <p:cNvGrpSpPr/>
            <p:nvPr/>
          </p:nvGrpSpPr>
          <p:grpSpPr>
            <a:xfrm>
              <a:off x="3012584" y="4805314"/>
              <a:ext cx="777449" cy="404251"/>
              <a:chOff x="-794166" y="-3748111"/>
              <a:chExt cx="777449" cy="404251"/>
            </a:xfrm>
          </p:grpSpPr>
          <p:sp>
            <p:nvSpPr>
              <p:cNvPr id="57" name="Google Shape;57;p4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4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4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4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4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4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4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4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4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44"/>
            <p:cNvSpPr/>
            <p:nvPr/>
          </p:nvSpPr>
          <p:spPr>
            <a:xfrm>
              <a:off x="8609875" y="4742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title"/>
          </p:nvPr>
        </p:nvSpPr>
        <p:spPr>
          <a:xfrm>
            <a:off x="914175" y="5375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914175" y="12896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62"/>
          <p:cNvSpPr txBox="1"/>
          <p:nvPr>
            <p:ph idx="2" type="title"/>
          </p:nvPr>
        </p:nvSpPr>
        <p:spPr>
          <a:xfrm>
            <a:off x="914175" y="18340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3" name="Google Shape;633;p62"/>
          <p:cNvSpPr txBox="1"/>
          <p:nvPr>
            <p:ph idx="3" type="subTitle"/>
          </p:nvPr>
        </p:nvSpPr>
        <p:spPr>
          <a:xfrm>
            <a:off x="914175" y="25861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4" type="title"/>
          </p:nvPr>
        </p:nvSpPr>
        <p:spPr>
          <a:xfrm>
            <a:off x="914175" y="3130499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5" name="Google Shape;635;p62"/>
          <p:cNvSpPr txBox="1"/>
          <p:nvPr>
            <p:ph idx="5" type="subTitle"/>
          </p:nvPr>
        </p:nvSpPr>
        <p:spPr>
          <a:xfrm>
            <a:off x="914175" y="3882600"/>
            <a:ext cx="36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6" name="Google Shape;636;p62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637" name="Google Shape;637;p62"/>
            <p:cNvSpPr/>
            <p:nvPr/>
          </p:nvSpPr>
          <p:spPr>
            <a:xfrm flipH="1">
              <a:off x="8147009" y="60841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-612553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2202247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62"/>
          <p:cNvGrpSpPr/>
          <p:nvPr/>
        </p:nvGrpSpPr>
        <p:grpSpPr>
          <a:xfrm>
            <a:off x="107607" y="120050"/>
            <a:ext cx="9299804" cy="4908215"/>
            <a:chOff x="107607" y="120050"/>
            <a:chExt cx="9299804" cy="4908215"/>
          </a:xfrm>
        </p:grpSpPr>
        <p:sp>
          <p:nvSpPr>
            <p:cNvPr id="641" name="Google Shape;641;p62"/>
            <p:cNvSpPr/>
            <p:nvPr/>
          </p:nvSpPr>
          <p:spPr>
            <a:xfrm flipH="1">
              <a:off x="7546382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42" name="Google Shape;642;p62"/>
            <p:cNvGrpSpPr/>
            <p:nvPr/>
          </p:nvGrpSpPr>
          <p:grpSpPr>
            <a:xfrm flipH="1">
              <a:off x="8629962" y="4624014"/>
              <a:ext cx="777449" cy="404251"/>
              <a:chOff x="-794166" y="-3748111"/>
              <a:chExt cx="777449" cy="404251"/>
            </a:xfrm>
          </p:grpSpPr>
          <p:sp>
            <p:nvSpPr>
              <p:cNvPr id="643" name="Google Shape;643;p6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62"/>
            <p:cNvSpPr/>
            <p:nvPr/>
          </p:nvSpPr>
          <p:spPr>
            <a:xfrm flipH="1">
              <a:off x="325132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 flipH="1">
              <a:off x="107607" y="23585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 flipH="1">
              <a:off x="3345832" y="1200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ctrTitle"/>
          </p:nvPr>
        </p:nvSpPr>
        <p:spPr>
          <a:xfrm>
            <a:off x="5212465" y="780500"/>
            <a:ext cx="309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63"/>
          <p:cNvSpPr txBox="1"/>
          <p:nvPr>
            <p:ph idx="1" type="subTitle"/>
          </p:nvPr>
        </p:nvSpPr>
        <p:spPr>
          <a:xfrm>
            <a:off x="5212535" y="2324575"/>
            <a:ext cx="309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63"/>
          <p:cNvSpPr txBox="1"/>
          <p:nvPr/>
        </p:nvSpPr>
        <p:spPr>
          <a:xfrm>
            <a:off x="5212518" y="3175925"/>
            <a:ext cx="309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65" name="Google Shape;665;p63"/>
          <p:cNvGrpSpPr/>
          <p:nvPr/>
        </p:nvGrpSpPr>
        <p:grpSpPr>
          <a:xfrm>
            <a:off x="-514650" y="218801"/>
            <a:ext cx="11341072" cy="4670723"/>
            <a:chOff x="-514650" y="218802"/>
            <a:chExt cx="11341072" cy="4670723"/>
          </a:xfrm>
        </p:grpSpPr>
        <p:sp>
          <p:nvSpPr>
            <p:cNvPr id="666" name="Google Shape;666;p63"/>
            <p:cNvSpPr/>
            <p:nvPr/>
          </p:nvSpPr>
          <p:spPr>
            <a:xfrm flipH="1" rot="10800000">
              <a:off x="4239825" y="45987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-514650" y="260188"/>
              <a:ext cx="1901041" cy="488051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 flipH="1" rot="10800000">
              <a:off x="7356322" y="218802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669" name="Google Shape;669;p63"/>
          <p:cNvGrpSpPr/>
          <p:nvPr/>
        </p:nvGrpSpPr>
        <p:grpSpPr>
          <a:xfrm>
            <a:off x="-419328" y="2014189"/>
            <a:ext cx="9327661" cy="2970498"/>
            <a:chOff x="-419328" y="2014189"/>
            <a:chExt cx="9327661" cy="2970498"/>
          </a:xfrm>
        </p:grpSpPr>
        <p:grpSp>
          <p:nvGrpSpPr>
            <p:cNvPr id="670" name="Google Shape;670;p63"/>
            <p:cNvGrpSpPr/>
            <p:nvPr/>
          </p:nvGrpSpPr>
          <p:grpSpPr>
            <a:xfrm flipH="1" rot="10800000">
              <a:off x="8130884" y="4495811"/>
              <a:ext cx="777449" cy="404251"/>
              <a:chOff x="-794166" y="-3748111"/>
              <a:chExt cx="777449" cy="404251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63"/>
            <p:cNvSpPr/>
            <p:nvPr/>
          </p:nvSpPr>
          <p:spPr>
            <a:xfrm flipH="1" rot="10800000">
              <a:off x="1306975" y="47557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 flipH="1" rot="10800000">
              <a:off x="230525" y="201418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88" name="Google Shape;688;p63"/>
            <p:cNvGrpSpPr/>
            <p:nvPr/>
          </p:nvGrpSpPr>
          <p:grpSpPr>
            <a:xfrm flipH="1" rot="10800000">
              <a:off x="-419328" y="4580436"/>
              <a:ext cx="777449" cy="404251"/>
              <a:chOff x="-794166" y="-3748111"/>
              <a:chExt cx="777449" cy="404251"/>
            </a:xfrm>
          </p:grpSpPr>
          <p:sp>
            <p:nvSpPr>
              <p:cNvPr id="689" name="Google Shape;689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63"/>
            <p:cNvSpPr/>
            <p:nvPr/>
          </p:nvSpPr>
          <p:spPr>
            <a:xfrm flipH="1" rot="10800000">
              <a:off x="8774525" y="27894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4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707" name="Google Shape;707;p64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8" name="Google Shape;708;p64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709" name="Google Shape;709;p6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64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4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714" name="Google Shape;714;p64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715" name="Google Shape;715;p6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64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5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65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737" name="Google Shape;737;p65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738" name="Google Shape;738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65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55" name="Google Shape;755;p65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756" name="Google Shape;756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6" name="Google Shape;776;p11"/>
          <p:cNvSpPr txBox="1"/>
          <p:nvPr>
            <p:ph idx="1" type="body"/>
          </p:nvPr>
        </p:nvSpPr>
        <p:spPr>
          <a:xfrm>
            <a:off x="720000" y="1210600"/>
            <a:ext cx="77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77" name="Google Shape;777;p11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15"/>
          <p:cNvSpPr txBox="1"/>
          <p:nvPr>
            <p:ph idx="2" type="title"/>
          </p:nvPr>
        </p:nvSpPr>
        <p:spPr>
          <a:xfrm>
            <a:off x="7200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1" name="Google Shape;781;p15"/>
          <p:cNvSpPr txBox="1"/>
          <p:nvPr>
            <p:ph idx="3" type="title"/>
          </p:nvPr>
        </p:nvSpPr>
        <p:spPr>
          <a:xfrm>
            <a:off x="49341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2" name="Google Shape;782;p15"/>
          <p:cNvSpPr txBox="1"/>
          <p:nvPr>
            <p:ph idx="1" type="subTitle"/>
          </p:nvPr>
        </p:nvSpPr>
        <p:spPr>
          <a:xfrm>
            <a:off x="720000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783" name="Google Shape;783;p15"/>
          <p:cNvSpPr txBox="1"/>
          <p:nvPr>
            <p:ph idx="4" type="subTitle"/>
          </p:nvPr>
        </p:nvSpPr>
        <p:spPr>
          <a:xfrm>
            <a:off x="4934106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84" name="Google Shape;784;p15"/>
          <p:cNvGrpSpPr/>
          <p:nvPr/>
        </p:nvGrpSpPr>
        <p:grpSpPr>
          <a:xfrm>
            <a:off x="373562" y="4580000"/>
            <a:ext cx="1209043" cy="370651"/>
            <a:chOff x="7469012" y="531112"/>
            <a:chExt cx="1209043" cy="370651"/>
          </a:xfrm>
        </p:grpSpPr>
        <p:grpSp>
          <p:nvGrpSpPr>
            <p:cNvPr id="785" name="Google Shape;785;p1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786" name="Google Shape;786;p1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0" name="Google Shape;790;p1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"/>
          <p:cNvSpPr txBox="1"/>
          <p:nvPr>
            <p:ph type="ctrTitle"/>
          </p:nvPr>
        </p:nvSpPr>
        <p:spPr>
          <a:xfrm>
            <a:off x="1065650" y="7447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4" name="Google Shape;794;p12"/>
          <p:cNvSpPr txBox="1"/>
          <p:nvPr>
            <p:ph idx="1" type="subTitle"/>
          </p:nvPr>
        </p:nvSpPr>
        <p:spPr>
          <a:xfrm>
            <a:off x="1065650" y="1834575"/>
            <a:ext cx="4122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5" name="Google Shape;795;p12"/>
          <p:cNvSpPr txBox="1"/>
          <p:nvPr>
            <p:ph idx="2" type="subTitle"/>
          </p:nvPr>
        </p:nvSpPr>
        <p:spPr>
          <a:xfrm>
            <a:off x="1065650" y="4315400"/>
            <a:ext cx="254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"/>
          <p:cNvSpPr txBox="1"/>
          <p:nvPr>
            <p:ph type="ctrTitle"/>
          </p:nvPr>
        </p:nvSpPr>
        <p:spPr>
          <a:xfrm>
            <a:off x="713225" y="827938"/>
            <a:ext cx="44112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8" name="Google Shape;798;p13"/>
          <p:cNvSpPr txBox="1"/>
          <p:nvPr>
            <p:ph idx="1" type="subTitle"/>
          </p:nvPr>
        </p:nvSpPr>
        <p:spPr>
          <a:xfrm>
            <a:off x="713225" y="3667563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/>
          <p:nvPr>
            <p:ph type="title"/>
          </p:nvPr>
        </p:nvSpPr>
        <p:spPr>
          <a:xfrm>
            <a:off x="2117200" y="1531800"/>
            <a:ext cx="37596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1" name="Google Shape;801;p14"/>
          <p:cNvSpPr txBox="1"/>
          <p:nvPr>
            <p:ph idx="2" type="title"/>
          </p:nvPr>
        </p:nvSpPr>
        <p:spPr>
          <a:xfrm>
            <a:off x="713225" y="1531800"/>
            <a:ext cx="1252800" cy="20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02" name="Google Shape;802;p14"/>
          <p:cNvSpPr txBox="1"/>
          <p:nvPr>
            <p:ph idx="1" type="subTitle"/>
          </p:nvPr>
        </p:nvSpPr>
        <p:spPr>
          <a:xfrm>
            <a:off x="2117200" y="3194400"/>
            <a:ext cx="375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4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>
            <a:off x="1262100" y="1155575"/>
            <a:ext cx="6619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6" name="Google Shape;76;p45"/>
          <p:cNvGrpSpPr/>
          <p:nvPr/>
        </p:nvGrpSpPr>
        <p:grpSpPr>
          <a:xfrm>
            <a:off x="215625" y="112339"/>
            <a:ext cx="8852713" cy="5156011"/>
            <a:chOff x="215625" y="112339"/>
            <a:chExt cx="8852713" cy="5156011"/>
          </a:xfrm>
        </p:grpSpPr>
        <p:sp>
          <p:nvSpPr>
            <p:cNvPr id="77" name="Google Shape;77;p45"/>
            <p:cNvSpPr/>
            <p:nvPr/>
          </p:nvSpPr>
          <p:spPr>
            <a:xfrm flipH="1" rot="10800000">
              <a:off x="215625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8" name="Google Shape;78;p45"/>
            <p:cNvGrpSpPr/>
            <p:nvPr/>
          </p:nvGrpSpPr>
          <p:grpSpPr>
            <a:xfrm flipH="1" rot="10800000">
              <a:off x="346109" y="4864099"/>
              <a:ext cx="777449" cy="404251"/>
              <a:chOff x="-794166" y="-3748111"/>
              <a:chExt cx="777449" cy="404251"/>
            </a:xfrm>
          </p:grpSpPr>
          <p:sp>
            <p:nvSpPr>
              <p:cNvPr id="79" name="Google Shape;79;p4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45"/>
            <p:cNvSpPr/>
            <p:nvPr/>
          </p:nvSpPr>
          <p:spPr>
            <a:xfrm flipH="1" rot="10800000">
              <a:off x="8362000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45"/>
            <p:cNvSpPr/>
            <p:nvPr/>
          </p:nvSpPr>
          <p:spPr>
            <a:xfrm flipH="1" rot="10800000">
              <a:off x="2386425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6" name="Google Shape;96;p45"/>
            <p:cNvSpPr/>
            <p:nvPr/>
          </p:nvSpPr>
          <p:spPr>
            <a:xfrm flipH="1" rot="10800000">
              <a:off x="893453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97" name="Google Shape;97;p45"/>
          <p:cNvGrpSpPr/>
          <p:nvPr/>
        </p:nvGrpSpPr>
        <p:grpSpPr>
          <a:xfrm>
            <a:off x="-2083378" y="-138761"/>
            <a:ext cx="11493752" cy="3522254"/>
            <a:chOff x="-2083378" y="-138761"/>
            <a:chExt cx="11493752" cy="3522254"/>
          </a:xfrm>
        </p:grpSpPr>
        <p:sp>
          <p:nvSpPr>
            <p:cNvPr id="98" name="Google Shape;98;p45"/>
            <p:cNvSpPr/>
            <p:nvPr/>
          </p:nvSpPr>
          <p:spPr>
            <a:xfrm flipH="1">
              <a:off x="8287712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5"/>
            <p:cNvSpPr/>
            <p:nvPr/>
          </p:nvSpPr>
          <p:spPr>
            <a:xfrm flipH="1" rot="10800000">
              <a:off x="-2083378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00" name="Google Shape;100;p45"/>
            <p:cNvGrpSpPr/>
            <p:nvPr/>
          </p:nvGrpSpPr>
          <p:grpSpPr>
            <a:xfrm>
              <a:off x="8636966" y="2963834"/>
              <a:ext cx="424159" cy="419659"/>
              <a:chOff x="-1182750" y="3962900"/>
              <a:chExt cx="294575" cy="291450"/>
            </a:xfrm>
          </p:grpSpPr>
          <p:sp>
            <p:nvSpPr>
              <p:cNvPr id="101" name="Google Shape;101;p45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5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5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5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5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5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5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7"/>
          <p:cNvSpPr txBox="1"/>
          <p:nvPr>
            <p:ph type="title"/>
          </p:nvPr>
        </p:nvSpPr>
        <p:spPr>
          <a:xfrm>
            <a:off x="3276600" y="1207113"/>
            <a:ext cx="50973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8" name="Google Shape;808;p17"/>
          <p:cNvSpPr txBox="1"/>
          <p:nvPr>
            <p:ph idx="1" type="subTitle"/>
          </p:nvPr>
        </p:nvSpPr>
        <p:spPr>
          <a:xfrm>
            <a:off x="3276600" y="2869588"/>
            <a:ext cx="50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"/>
          <p:cNvSpPr txBox="1"/>
          <p:nvPr>
            <p:ph type="title"/>
          </p:nvPr>
        </p:nvSpPr>
        <p:spPr>
          <a:xfrm>
            <a:off x="713225" y="1360650"/>
            <a:ext cx="57924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idx="1" type="body"/>
          </p:nvPr>
        </p:nvSpPr>
        <p:spPr>
          <a:xfrm>
            <a:off x="720000" y="2448513"/>
            <a:ext cx="4047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13" name="Google Shape;813;p19"/>
          <p:cNvSpPr txBox="1"/>
          <p:nvPr>
            <p:ph type="title"/>
          </p:nvPr>
        </p:nvSpPr>
        <p:spPr>
          <a:xfrm>
            <a:off x="720000" y="750688"/>
            <a:ext cx="404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4" name="Google Shape;814;p19"/>
          <p:cNvGrpSpPr/>
          <p:nvPr/>
        </p:nvGrpSpPr>
        <p:grpSpPr>
          <a:xfrm>
            <a:off x="720002" y="189484"/>
            <a:ext cx="1585128" cy="350005"/>
            <a:chOff x="7010771" y="697150"/>
            <a:chExt cx="1678628" cy="370650"/>
          </a:xfrm>
        </p:grpSpPr>
        <p:grpSp>
          <p:nvGrpSpPr>
            <p:cNvPr id="815" name="Google Shape;815;p19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19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0"/>
          <p:cNvSpPr txBox="1"/>
          <p:nvPr>
            <p:ph idx="1" type="body"/>
          </p:nvPr>
        </p:nvSpPr>
        <p:spPr>
          <a:xfrm>
            <a:off x="720000" y="3514725"/>
            <a:ext cx="4042500" cy="1089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1"/>
          <p:cNvSpPr txBox="1"/>
          <p:nvPr>
            <p:ph hasCustomPrompt="1" type="title"/>
          </p:nvPr>
        </p:nvSpPr>
        <p:spPr>
          <a:xfrm>
            <a:off x="713225" y="1668031"/>
            <a:ext cx="6462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7" name="Google Shape;827;p21"/>
          <p:cNvSpPr txBox="1"/>
          <p:nvPr>
            <p:ph idx="1" type="subTitle"/>
          </p:nvPr>
        </p:nvSpPr>
        <p:spPr>
          <a:xfrm>
            <a:off x="713375" y="3009869"/>
            <a:ext cx="6462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23"/>
          <p:cNvSpPr txBox="1"/>
          <p:nvPr>
            <p:ph idx="2" type="title"/>
          </p:nvPr>
        </p:nvSpPr>
        <p:spPr>
          <a:xfrm>
            <a:off x="193307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2" name="Google Shape;832;p23"/>
          <p:cNvSpPr txBox="1"/>
          <p:nvPr>
            <p:ph idx="3" type="title"/>
          </p:nvPr>
        </p:nvSpPr>
        <p:spPr>
          <a:xfrm>
            <a:off x="593592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3" name="Google Shape;833;p23"/>
          <p:cNvSpPr txBox="1"/>
          <p:nvPr>
            <p:ph idx="1" type="subTitle"/>
          </p:nvPr>
        </p:nvSpPr>
        <p:spPr>
          <a:xfrm>
            <a:off x="193306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3"/>
          <p:cNvSpPr txBox="1"/>
          <p:nvPr>
            <p:ph idx="4" type="subTitle"/>
          </p:nvPr>
        </p:nvSpPr>
        <p:spPr>
          <a:xfrm>
            <a:off x="593591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3"/>
          <p:cNvSpPr txBox="1"/>
          <p:nvPr>
            <p:ph idx="5" type="title"/>
          </p:nvPr>
        </p:nvSpPr>
        <p:spPr>
          <a:xfrm>
            <a:off x="193307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23"/>
          <p:cNvSpPr txBox="1"/>
          <p:nvPr>
            <p:ph idx="6" type="title"/>
          </p:nvPr>
        </p:nvSpPr>
        <p:spPr>
          <a:xfrm>
            <a:off x="593592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23"/>
          <p:cNvSpPr txBox="1"/>
          <p:nvPr>
            <p:ph idx="7" type="subTitle"/>
          </p:nvPr>
        </p:nvSpPr>
        <p:spPr>
          <a:xfrm>
            <a:off x="1933088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23"/>
          <p:cNvSpPr txBox="1"/>
          <p:nvPr>
            <p:ph idx="8" type="subTitle"/>
          </p:nvPr>
        </p:nvSpPr>
        <p:spPr>
          <a:xfrm>
            <a:off x="5935917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23"/>
          <p:cNvSpPr txBox="1"/>
          <p:nvPr>
            <p:ph idx="9" type="title"/>
          </p:nvPr>
        </p:nvSpPr>
        <p:spPr>
          <a:xfrm>
            <a:off x="962575" y="1409675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0" name="Google Shape;840;p23"/>
          <p:cNvSpPr txBox="1"/>
          <p:nvPr>
            <p:ph idx="13" type="title"/>
          </p:nvPr>
        </p:nvSpPr>
        <p:spPr>
          <a:xfrm>
            <a:off x="962575" y="3086600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1" name="Google Shape;841;p23"/>
          <p:cNvSpPr txBox="1"/>
          <p:nvPr>
            <p:ph idx="14" type="title"/>
          </p:nvPr>
        </p:nvSpPr>
        <p:spPr>
          <a:xfrm>
            <a:off x="4965425" y="1409675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2" name="Google Shape;842;p23"/>
          <p:cNvSpPr txBox="1"/>
          <p:nvPr>
            <p:ph idx="15" type="title"/>
          </p:nvPr>
        </p:nvSpPr>
        <p:spPr>
          <a:xfrm>
            <a:off x="4965425" y="3086600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843" name="Google Shape;843;p23"/>
          <p:cNvGrpSpPr/>
          <p:nvPr/>
        </p:nvGrpSpPr>
        <p:grpSpPr>
          <a:xfrm>
            <a:off x="1748698" y="4680203"/>
            <a:ext cx="863074" cy="177268"/>
            <a:chOff x="3670460" y="4643166"/>
            <a:chExt cx="863074" cy="177268"/>
          </a:xfrm>
        </p:grpSpPr>
        <p:sp>
          <p:nvSpPr>
            <p:cNvPr id="844" name="Google Shape;844;p23"/>
            <p:cNvSpPr/>
            <p:nvPr/>
          </p:nvSpPr>
          <p:spPr>
            <a:xfrm>
              <a:off x="3670460" y="4643166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1" y="2088"/>
                    <a:pt x="4192" y="2837"/>
                  </a:cubicBezTo>
                  <a:cubicBezTo>
                    <a:pt x="4192" y="3385"/>
                    <a:pt x="3862" y="3879"/>
                    <a:pt x="3355" y="4089"/>
                  </a:cubicBezTo>
                  <a:cubicBezTo>
                    <a:pt x="3187" y="4159"/>
                    <a:pt x="3011" y="4192"/>
                    <a:pt x="2836" y="4192"/>
                  </a:cubicBezTo>
                  <a:cubicBezTo>
                    <a:pt x="2483" y="4192"/>
                    <a:pt x="2136" y="4055"/>
                    <a:pt x="1877" y="3795"/>
                  </a:cubicBezTo>
                  <a:cubicBezTo>
                    <a:pt x="1489" y="3407"/>
                    <a:pt x="1373" y="2823"/>
                    <a:pt x="1583" y="2317"/>
                  </a:cubicBezTo>
                  <a:cubicBezTo>
                    <a:pt x="1793" y="1810"/>
                    <a:pt x="2287" y="1480"/>
                    <a:pt x="2836" y="1480"/>
                  </a:cubicBezTo>
                  <a:close/>
                  <a:moveTo>
                    <a:pt x="2836" y="1"/>
                  </a:moveTo>
                  <a:cubicBezTo>
                    <a:pt x="1272" y="1"/>
                    <a:pt x="0" y="1272"/>
                    <a:pt x="0" y="2837"/>
                  </a:cubicBezTo>
                  <a:cubicBezTo>
                    <a:pt x="0" y="4400"/>
                    <a:pt x="1272" y="5673"/>
                    <a:pt x="2836" y="5673"/>
                  </a:cubicBezTo>
                  <a:cubicBezTo>
                    <a:pt x="4400" y="5673"/>
                    <a:pt x="5672" y="4400"/>
                    <a:pt x="5672" y="2837"/>
                  </a:cubicBezTo>
                  <a:cubicBezTo>
                    <a:pt x="5672" y="1272"/>
                    <a:pt x="4400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389199" y="46431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042810" y="4706146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901" y="0"/>
                  </a:moveTo>
                  <a:cubicBezTo>
                    <a:pt x="691" y="0"/>
                    <a:pt x="481" y="80"/>
                    <a:pt x="321" y="240"/>
                  </a:cubicBezTo>
                  <a:cubicBezTo>
                    <a:pt x="1" y="560"/>
                    <a:pt x="1" y="1080"/>
                    <a:pt x="321" y="1399"/>
                  </a:cubicBezTo>
                  <a:lnTo>
                    <a:pt x="839" y="1918"/>
                  </a:lnTo>
                  <a:cubicBezTo>
                    <a:pt x="1021" y="2099"/>
                    <a:pt x="1021" y="2393"/>
                    <a:pt x="839" y="2574"/>
                  </a:cubicBezTo>
                  <a:lnTo>
                    <a:pt x="321" y="3092"/>
                  </a:lnTo>
                  <a:cubicBezTo>
                    <a:pt x="1" y="3412"/>
                    <a:pt x="1" y="3931"/>
                    <a:pt x="321" y="4251"/>
                  </a:cubicBezTo>
                  <a:cubicBezTo>
                    <a:pt x="481" y="4411"/>
                    <a:pt x="691" y="4491"/>
                    <a:pt x="901" y="4491"/>
                  </a:cubicBezTo>
                  <a:cubicBezTo>
                    <a:pt x="1110" y="4491"/>
                    <a:pt x="1320" y="4411"/>
                    <a:pt x="1480" y="4251"/>
                  </a:cubicBezTo>
                  <a:lnTo>
                    <a:pt x="1999" y="3733"/>
                  </a:lnTo>
                  <a:cubicBezTo>
                    <a:pt x="2089" y="3642"/>
                    <a:pt x="2207" y="3597"/>
                    <a:pt x="2326" y="3597"/>
                  </a:cubicBezTo>
                  <a:cubicBezTo>
                    <a:pt x="2445" y="3597"/>
                    <a:pt x="2564" y="3642"/>
                    <a:pt x="2654" y="3733"/>
                  </a:cubicBezTo>
                  <a:lnTo>
                    <a:pt x="3173" y="4251"/>
                  </a:lnTo>
                  <a:cubicBezTo>
                    <a:pt x="3333" y="4411"/>
                    <a:pt x="3542" y="4491"/>
                    <a:pt x="3752" y="4491"/>
                  </a:cubicBezTo>
                  <a:cubicBezTo>
                    <a:pt x="3962" y="4491"/>
                    <a:pt x="4172" y="4411"/>
                    <a:pt x="4332" y="4251"/>
                  </a:cubicBezTo>
                  <a:cubicBezTo>
                    <a:pt x="4652" y="3931"/>
                    <a:pt x="4652" y="3412"/>
                    <a:pt x="4331" y="3092"/>
                  </a:cubicBezTo>
                  <a:lnTo>
                    <a:pt x="3814" y="2574"/>
                  </a:lnTo>
                  <a:cubicBezTo>
                    <a:pt x="3632" y="2393"/>
                    <a:pt x="3632" y="2099"/>
                    <a:pt x="3814" y="1918"/>
                  </a:cubicBezTo>
                  <a:lnTo>
                    <a:pt x="4332" y="1399"/>
                  </a:lnTo>
                  <a:cubicBezTo>
                    <a:pt x="4652" y="1080"/>
                    <a:pt x="4652" y="561"/>
                    <a:pt x="4332" y="240"/>
                  </a:cubicBezTo>
                  <a:cubicBezTo>
                    <a:pt x="4172" y="80"/>
                    <a:pt x="3962" y="0"/>
                    <a:pt x="3752" y="0"/>
                  </a:cubicBezTo>
                  <a:cubicBezTo>
                    <a:pt x="3542" y="0"/>
                    <a:pt x="3333" y="80"/>
                    <a:pt x="3173" y="240"/>
                  </a:cubicBezTo>
                  <a:lnTo>
                    <a:pt x="2654" y="758"/>
                  </a:lnTo>
                  <a:cubicBezTo>
                    <a:pt x="2564" y="849"/>
                    <a:pt x="2445" y="895"/>
                    <a:pt x="2326" y="895"/>
                  </a:cubicBezTo>
                  <a:cubicBezTo>
                    <a:pt x="2207" y="895"/>
                    <a:pt x="2089" y="849"/>
                    <a:pt x="1999" y="758"/>
                  </a:cubicBezTo>
                  <a:lnTo>
                    <a:pt x="1480" y="240"/>
                  </a:lnTo>
                  <a:cubicBezTo>
                    <a:pt x="1320" y="80"/>
                    <a:pt x="1110" y="0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4"/>
          <p:cNvSpPr txBox="1"/>
          <p:nvPr>
            <p:ph type="title"/>
          </p:nvPr>
        </p:nvSpPr>
        <p:spPr>
          <a:xfrm>
            <a:off x="3982725" y="3100469"/>
            <a:ext cx="4389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24"/>
          <p:cNvSpPr txBox="1"/>
          <p:nvPr>
            <p:ph idx="1" type="subTitle"/>
          </p:nvPr>
        </p:nvSpPr>
        <p:spPr>
          <a:xfrm>
            <a:off x="3982725" y="1638931"/>
            <a:ext cx="43899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 txBox="1"/>
          <p:nvPr>
            <p:ph type="title"/>
          </p:nvPr>
        </p:nvSpPr>
        <p:spPr>
          <a:xfrm>
            <a:off x="72627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2" name="Google Shape;852;p25"/>
          <p:cNvSpPr txBox="1"/>
          <p:nvPr>
            <p:ph idx="1" type="subTitle"/>
          </p:nvPr>
        </p:nvSpPr>
        <p:spPr>
          <a:xfrm>
            <a:off x="72627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25"/>
          <p:cNvSpPr txBox="1"/>
          <p:nvPr>
            <p:ph idx="2" type="title"/>
          </p:nvPr>
        </p:nvSpPr>
        <p:spPr>
          <a:xfrm>
            <a:off x="491042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4" name="Google Shape;854;p25"/>
          <p:cNvSpPr txBox="1"/>
          <p:nvPr>
            <p:ph idx="3" type="subTitle"/>
          </p:nvPr>
        </p:nvSpPr>
        <p:spPr>
          <a:xfrm>
            <a:off x="491042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5"/>
          <p:cNvSpPr txBox="1"/>
          <p:nvPr>
            <p:ph idx="4" type="title"/>
          </p:nvPr>
        </p:nvSpPr>
        <p:spPr>
          <a:xfrm>
            <a:off x="491042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6" name="Google Shape;856;p25"/>
          <p:cNvSpPr txBox="1"/>
          <p:nvPr>
            <p:ph idx="5" type="subTitle"/>
          </p:nvPr>
        </p:nvSpPr>
        <p:spPr>
          <a:xfrm>
            <a:off x="491042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6" type="title"/>
          </p:nvPr>
        </p:nvSpPr>
        <p:spPr>
          <a:xfrm>
            <a:off x="72627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8" name="Google Shape;858;p25"/>
          <p:cNvSpPr txBox="1"/>
          <p:nvPr>
            <p:ph idx="7" type="subTitle"/>
          </p:nvPr>
        </p:nvSpPr>
        <p:spPr>
          <a:xfrm>
            <a:off x="72627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9" name="Google Shape;859;p25"/>
          <p:cNvGrpSpPr/>
          <p:nvPr/>
        </p:nvGrpSpPr>
        <p:grpSpPr>
          <a:xfrm flipH="1">
            <a:off x="7243867" y="312369"/>
            <a:ext cx="1160803" cy="149474"/>
            <a:chOff x="7406117" y="503619"/>
            <a:chExt cx="1160803" cy="149474"/>
          </a:xfrm>
        </p:grpSpPr>
        <p:sp>
          <p:nvSpPr>
            <p:cNvPr id="860" name="Google Shape;860;p2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25"/>
          <p:cNvGrpSpPr/>
          <p:nvPr/>
        </p:nvGrpSpPr>
        <p:grpSpPr>
          <a:xfrm>
            <a:off x="713237" y="276512"/>
            <a:ext cx="1209043" cy="370651"/>
            <a:chOff x="7469012" y="531112"/>
            <a:chExt cx="1209043" cy="370651"/>
          </a:xfrm>
        </p:grpSpPr>
        <p:grpSp>
          <p:nvGrpSpPr>
            <p:cNvPr id="864" name="Google Shape;864;p2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2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4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6"/>
          <p:cNvSpPr txBox="1"/>
          <p:nvPr>
            <p:ph type="title"/>
          </p:nvPr>
        </p:nvSpPr>
        <p:spPr>
          <a:xfrm>
            <a:off x="388620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26"/>
          <p:cNvSpPr txBox="1"/>
          <p:nvPr>
            <p:ph idx="2" type="title"/>
          </p:nvPr>
        </p:nvSpPr>
        <p:spPr>
          <a:xfrm>
            <a:off x="653595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4" name="Google Shape;874;p26"/>
          <p:cNvSpPr txBox="1"/>
          <p:nvPr>
            <p:ph idx="3" type="title"/>
          </p:nvPr>
        </p:nvSpPr>
        <p:spPr>
          <a:xfrm>
            <a:off x="1236451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26"/>
          <p:cNvSpPr txBox="1"/>
          <p:nvPr>
            <p:ph idx="4" type="title"/>
          </p:nvPr>
        </p:nvSpPr>
        <p:spPr>
          <a:xfrm>
            <a:off x="60195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6" name="Google Shape;876;p26"/>
          <p:cNvSpPr txBox="1"/>
          <p:nvPr>
            <p:ph idx="5" type="title"/>
          </p:nvPr>
        </p:nvSpPr>
        <p:spPr>
          <a:xfrm>
            <a:off x="336975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7" name="Google Shape;877;p26"/>
          <p:cNvSpPr txBox="1"/>
          <p:nvPr>
            <p:ph idx="1" type="subTitle"/>
          </p:nvPr>
        </p:nvSpPr>
        <p:spPr>
          <a:xfrm>
            <a:off x="7200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6"/>
          <p:cNvSpPr txBox="1"/>
          <p:nvPr>
            <p:ph idx="6" type="subTitle"/>
          </p:nvPr>
        </p:nvSpPr>
        <p:spPr>
          <a:xfrm>
            <a:off x="336975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6"/>
          <p:cNvSpPr txBox="1"/>
          <p:nvPr>
            <p:ph idx="7" type="title"/>
          </p:nvPr>
        </p:nvSpPr>
        <p:spPr>
          <a:xfrm>
            <a:off x="7200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26"/>
          <p:cNvSpPr txBox="1"/>
          <p:nvPr>
            <p:ph idx="8" type="subTitle"/>
          </p:nvPr>
        </p:nvSpPr>
        <p:spPr>
          <a:xfrm>
            <a:off x="60195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2" name="Google Shape;882;p26"/>
          <p:cNvGrpSpPr/>
          <p:nvPr/>
        </p:nvGrpSpPr>
        <p:grpSpPr>
          <a:xfrm flipH="1">
            <a:off x="-145342" y="1476424"/>
            <a:ext cx="789146" cy="370056"/>
            <a:chOff x="2608662" y="827362"/>
            <a:chExt cx="789146" cy="370056"/>
          </a:xfrm>
        </p:grpSpPr>
        <p:grpSp>
          <p:nvGrpSpPr>
            <p:cNvPr id="883" name="Google Shape;883;p26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884" name="Google Shape;884;p26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6"/>
            <p:cNvSpPr/>
            <p:nvPr/>
          </p:nvSpPr>
          <p:spPr>
            <a:xfrm>
              <a:off x="26086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26"/>
          <p:cNvGrpSpPr/>
          <p:nvPr/>
        </p:nvGrpSpPr>
        <p:grpSpPr>
          <a:xfrm>
            <a:off x="2301077" y="4428997"/>
            <a:ext cx="1585128" cy="350005"/>
            <a:chOff x="7010771" y="697150"/>
            <a:chExt cx="1678628" cy="370650"/>
          </a:xfrm>
        </p:grpSpPr>
        <p:grpSp>
          <p:nvGrpSpPr>
            <p:cNvPr id="891" name="Google Shape;891;p26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92" name="Google Shape;892;p26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6" name="Google Shape;896;p26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/>
          <p:nvPr>
            <p:ph idx="1" type="subTitle"/>
          </p:nvPr>
        </p:nvSpPr>
        <p:spPr>
          <a:xfrm>
            <a:off x="1207185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2" type="subTitle"/>
          </p:nvPr>
        </p:nvSpPr>
        <p:spPr>
          <a:xfrm>
            <a:off x="4955103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46"/>
          <p:cNvSpPr txBox="1"/>
          <p:nvPr>
            <p:ph idx="3" type="subTitle"/>
          </p:nvPr>
        </p:nvSpPr>
        <p:spPr>
          <a:xfrm>
            <a:off x="1207197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4" type="subTitle"/>
          </p:nvPr>
        </p:nvSpPr>
        <p:spPr>
          <a:xfrm>
            <a:off x="4955115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14" name="Google Shape;114;p46"/>
          <p:cNvGrpSpPr/>
          <p:nvPr/>
        </p:nvGrpSpPr>
        <p:grpSpPr>
          <a:xfrm>
            <a:off x="377575" y="-89411"/>
            <a:ext cx="8468175" cy="5316751"/>
            <a:chOff x="377575" y="-89411"/>
            <a:chExt cx="8468175" cy="5316751"/>
          </a:xfrm>
        </p:grpSpPr>
        <p:grpSp>
          <p:nvGrpSpPr>
            <p:cNvPr id="115" name="Google Shape;115;p46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116" name="Google Shape;116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46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33" name="Google Shape;133;p46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134" name="Google Shape;134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p46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50" name="Google Shape;150;p46"/>
          <p:cNvGrpSpPr/>
          <p:nvPr/>
        </p:nvGrpSpPr>
        <p:grpSpPr>
          <a:xfrm>
            <a:off x="-676700" y="1017714"/>
            <a:ext cx="9668321" cy="3985233"/>
            <a:chOff x="-676700" y="1017714"/>
            <a:chExt cx="9668321" cy="3985233"/>
          </a:xfrm>
        </p:grpSpPr>
        <p:sp>
          <p:nvSpPr>
            <p:cNvPr id="151" name="Google Shape;151;p46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46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153" name="Google Shape;153;p46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6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6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1" name="Google Shape;901;p27"/>
          <p:cNvSpPr txBox="1"/>
          <p:nvPr>
            <p:ph idx="2" type="title"/>
          </p:nvPr>
        </p:nvSpPr>
        <p:spPr>
          <a:xfrm>
            <a:off x="25846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3" type="title"/>
          </p:nvPr>
        </p:nvSpPr>
        <p:spPr>
          <a:xfrm>
            <a:off x="65194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27"/>
          <p:cNvSpPr txBox="1"/>
          <p:nvPr>
            <p:ph idx="1" type="subTitle"/>
          </p:nvPr>
        </p:nvSpPr>
        <p:spPr>
          <a:xfrm>
            <a:off x="2584650" y="2669997"/>
            <a:ext cx="18972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4" type="subTitle"/>
          </p:nvPr>
        </p:nvSpPr>
        <p:spPr>
          <a:xfrm>
            <a:off x="6519750" y="2669997"/>
            <a:ext cx="189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28"/>
          <p:cNvSpPr txBox="1"/>
          <p:nvPr>
            <p:ph idx="1" type="body"/>
          </p:nvPr>
        </p:nvSpPr>
        <p:spPr>
          <a:xfrm>
            <a:off x="720000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908" name="Google Shape;908;p28"/>
          <p:cNvSpPr txBox="1"/>
          <p:nvPr>
            <p:ph idx="2" type="body"/>
          </p:nvPr>
        </p:nvSpPr>
        <p:spPr>
          <a:xfrm>
            <a:off x="4621068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 txBox="1"/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1" name="Google Shape;911;p29"/>
          <p:cNvSpPr txBox="1"/>
          <p:nvPr>
            <p:ph idx="2" type="title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2" name="Google Shape;912;p29"/>
          <p:cNvSpPr txBox="1"/>
          <p:nvPr>
            <p:ph idx="1" type="subTitle"/>
          </p:nvPr>
        </p:nvSpPr>
        <p:spPr>
          <a:xfrm>
            <a:off x="720001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9"/>
          <p:cNvSpPr txBox="1"/>
          <p:nvPr>
            <p:ph idx="3" type="subTitle"/>
          </p:nvPr>
        </p:nvSpPr>
        <p:spPr>
          <a:xfrm>
            <a:off x="336975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9"/>
          <p:cNvSpPr txBox="1"/>
          <p:nvPr>
            <p:ph idx="4" type="title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" name="Google Shape;915;p29"/>
          <p:cNvSpPr txBox="1"/>
          <p:nvPr>
            <p:ph idx="5" type="subTitle"/>
          </p:nvPr>
        </p:nvSpPr>
        <p:spPr>
          <a:xfrm>
            <a:off x="601950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0"/>
          <p:cNvSpPr txBox="1"/>
          <p:nvPr>
            <p:ph type="title"/>
          </p:nvPr>
        </p:nvSpPr>
        <p:spPr>
          <a:xfrm>
            <a:off x="6019500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30"/>
          <p:cNvSpPr txBox="1"/>
          <p:nvPr>
            <p:ph idx="2" type="title"/>
          </p:nvPr>
        </p:nvSpPr>
        <p:spPr>
          <a:xfrm>
            <a:off x="3369748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idx="1" type="subTitle"/>
          </p:nvPr>
        </p:nvSpPr>
        <p:spPr>
          <a:xfrm>
            <a:off x="72000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0"/>
          <p:cNvSpPr txBox="1"/>
          <p:nvPr>
            <p:ph idx="3" type="subTitle"/>
          </p:nvPr>
        </p:nvSpPr>
        <p:spPr>
          <a:xfrm>
            <a:off x="336974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0"/>
          <p:cNvSpPr txBox="1"/>
          <p:nvPr>
            <p:ph idx="4" type="title"/>
          </p:nvPr>
        </p:nvSpPr>
        <p:spPr>
          <a:xfrm>
            <a:off x="720001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3" name="Google Shape;923;p30"/>
          <p:cNvSpPr txBox="1"/>
          <p:nvPr>
            <p:ph idx="5" type="subTitle"/>
          </p:nvPr>
        </p:nvSpPr>
        <p:spPr>
          <a:xfrm>
            <a:off x="6019500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1"/>
          <p:cNvSpPr txBox="1"/>
          <p:nvPr>
            <p:ph type="title"/>
          </p:nvPr>
        </p:nvSpPr>
        <p:spPr>
          <a:xfrm>
            <a:off x="1599966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7" name="Google Shape;927;p31"/>
          <p:cNvSpPr txBox="1"/>
          <p:nvPr>
            <p:ph idx="2" type="title"/>
          </p:nvPr>
        </p:nvSpPr>
        <p:spPr>
          <a:xfrm>
            <a:off x="5458739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8" name="Google Shape;928;p31"/>
          <p:cNvSpPr txBox="1"/>
          <p:nvPr>
            <p:ph idx="1" type="subTitle"/>
          </p:nvPr>
        </p:nvSpPr>
        <p:spPr>
          <a:xfrm>
            <a:off x="1599959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31"/>
          <p:cNvSpPr txBox="1"/>
          <p:nvPr>
            <p:ph idx="3" type="subTitle"/>
          </p:nvPr>
        </p:nvSpPr>
        <p:spPr>
          <a:xfrm>
            <a:off x="5458732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31"/>
          <p:cNvSpPr txBox="1"/>
          <p:nvPr>
            <p:ph idx="4" type="title"/>
          </p:nvPr>
        </p:nvSpPr>
        <p:spPr>
          <a:xfrm>
            <a:off x="1599966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31"/>
          <p:cNvSpPr txBox="1"/>
          <p:nvPr>
            <p:ph idx="5" type="title"/>
          </p:nvPr>
        </p:nvSpPr>
        <p:spPr>
          <a:xfrm>
            <a:off x="5458739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31"/>
          <p:cNvSpPr txBox="1"/>
          <p:nvPr>
            <p:ph idx="6" type="subTitle"/>
          </p:nvPr>
        </p:nvSpPr>
        <p:spPr>
          <a:xfrm>
            <a:off x="1599959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31"/>
          <p:cNvSpPr txBox="1"/>
          <p:nvPr>
            <p:ph idx="7" type="subTitle"/>
          </p:nvPr>
        </p:nvSpPr>
        <p:spPr>
          <a:xfrm>
            <a:off x="5458732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3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5" name="Google Shape;935;p31"/>
          <p:cNvGrpSpPr/>
          <p:nvPr/>
        </p:nvGrpSpPr>
        <p:grpSpPr>
          <a:xfrm>
            <a:off x="250705" y="4079225"/>
            <a:ext cx="905526" cy="762646"/>
            <a:chOff x="7877838" y="227809"/>
            <a:chExt cx="800217" cy="673954"/>
          </a:xfrm>
        </p:grpSpPr>
        <p:grpSp>
          <p:nvGrpSpPr>
            <p:cNvPr id="936" name="Google Shape;936;p31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937" name="Google Shape;937;p31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1" name="Google Shape;941;p31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926212" y="2278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/>
          <p:nvPr>
            <p:ph type="title"/>
          </p:nvPr>
        </p:nvSpPr>
        <p:spPr>
          <a:xfrm>
            <a:off x="716619" y="1667388"/>
            <a:ext cx="27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32"/>
          <p:cNvSpPr txBox="1"/>
          <p:nvPr>
            <p:ph idx="2" type="title"/>
          </p:nvPr>
        </p:nvSpPr>
        <p:spPr>
          <a:xfrm>
            <a:off x="5692287" y="16673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6" name="Google Shape;946;p32"/>
          <p:cNvSpPr txBox="1"/>
          <p:nvPr>
            <p:ph idx="1" type="subTitle"/>
          </p:nvPr>
        </p:nvSpPr>
        <p:spPr>
          <a:xfrm>
            <a:off x="716613" y="1946700"/>
            <a:ext cx="27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32"/>
          <p:cNvSpPr txBox="1"/>
          <p:nvPr>
            <p:ph idx="3" type="subTitle"/>
          </p:nvPr>
        </p:nvSpPr>
        <p:spPr>
          <a:xfrm>
            <a:off x="5692281" y="19467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32"/>
          <p:cNvSpPr txBox="1"/>
          <p:nvPr>
            <p:ph idx="4" type="title"/>
          </p:nvPr>
        </p:nvSpPr>
        <p:spPr>
          <a:xfrm>
            <a:off x="716619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9" name="Google Shape;949;p32"/>
          <p:cNvSpPr txBox="1"/>
          <p:nvPr>
            <p:ph idx="5" type="title"/>
          </p:nvPr>
        </p:nvSpPr>
        <p:spPr>
          <a:xfrm>
            <a:off x="5692287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0" name="Google Shape;950;p32"/>
          <p:cNvSpPr txBox="1"/>
          <p:nvPr>
            <p:ph idx="6" type="subTitle"/>
          </p:nvPr>
        </p:nvSpPr>
        <p:spPr>
          <a:xfrm>
            <a:off x="716613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32"/>
          <p:cNvSpPr txBox="1"/>
          <p:nvPr>
            <p:ph idx="7" type="subTitle"/>
          </p:nvPr>
        </p:nvSpPr>
        <p:spPr>
          <a:xfrm>
            <a:off x="5692281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3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3" name="Google Shape;953;p32"/>
          <p:cNvGrpSpPr/>
          <p:nvPr/>
        </p:nvGrpSpPr>
        <p:grpSpPr>
          <a:xfrm>
            <a:off x="291371" y="4418675"/>
            <a:ext cx="1678628" cy="370650"/>
            <a:chOff x="7010771" y="697150"/>
            <a:chExt cx="1678628" cy="370650"/>
          </a:xfrm>
        </p:grpSpPr>
        <p:grpSp>
          <p:nvGrpSpPr>
            <p:cNvPr id="954" name="Google Shape;954;p32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55" name="Google Shape;955;p32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32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/>
          <p:nvPr>
            <p:ph type="title"/>
          </p:nvPr>
        </p:nvSpPr>
        <p:spPr>
          <a:xfrm>
            <a:off x="720006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33"/>
          <p:cNvSpPr txBox="1"/>
          <p:nvPr>
            <p:ph idx="2" type="title"/>
          </p:nvPr>
        </p:nvSpPr>
        <p:spPr>
          <a:xfrm>
            <a:off x="3440469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3"/>
          <p:cNvSpPr txBox="1"/>
          <p:nvPr>
            <p:ph idx="1" type="subTitle"/>
          </p:nvPr>
        </p:nvSpPr>
        <p:spPr>
          <a:xfrm>
            <a:off x="720000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33"/>
          <p:cNvSpPr txBox="1"/>
          <p:nvPr>
            <p:ph idx="3" type="subTitle"/>
          </p:nvPr>
        </p:nvSpPr>
        <p:spPr>
          <a:xfrm>
            <a:off x="3440464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33"/>
          <p:cNvSpPr txBox="1"/>
          <p:nvPr>
            <p:ph idx="4" type="title"/>
          </p:nvPr>
        </p:nvSpPr>
        <p:spPr>
          <a:xfrm>
            <a:off x="720006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33"/>
          <p:cNvSpPr txBox="1"/>
          <p:nvPr>
            <p:ph idx="5" type="title"/>
          </p:nvPr>
        </p:nvSpPr>
        <p:spPr>
          <a:xfrm>
            <a:off x="3440469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3"/>
          <p:cNvSpPr txBox="1"/>
          <p:nvPr>
            <p:ph idx="6" type="subTitle"/>
          </p:nvPr>
        </p:nvSpPr>
        <p:spPr>
          <a:xfrm>
            <a:off x="720000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33"/>
          <p:cNvSpPr txBox="1"/>
          <p:nvPr>
            <p:ph idx="7" type="subTitle"/>
          </p:nvPr>
        </p:nvSpPr>
        <p:spPr>
          <a:xfrm>
            <a:off x="3440466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3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33"/>
          <p:cNvSpPr txBox="1"/>
          <p:nvPr>
            <p:ph idx="9" type="title"/>
          </p:nvPr>
        </p:nvSpPr>
        <p:spPr>
          <a:xfrm>
            <a:off x="6160938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3" name="Google Shape;973;p33"/>
          <p:cNvSpPr txBox="1"/>
          <p:nvPr>
            <p:ph idx="13" type="subTitle"/>
          </p:nvPr>
        </p:nvSpPr>
        <p:spPr>
          <a:xfrm>
            <a:off x="6160932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33"/>
          <p:cNvSpPr txBox="1"/>
          <p:nvPr>
            <p:ph idx="14" type="title"/>
          </p:nvPr>
        </p:nvSpPr>
        <p:spPr>
          <a:xfrm>
            <a:off x="6160938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33"/>
          <p:cNvSpPr txBox="1"/>
          <p:nvPr>
            <p:ph idx="15" type="subTitle"/>
          </p:nvPr>
        </p:nvSpPr>
        <p:spPr>
          <a:xfrm>
            <a:off x="6160932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33"/>
          <p:cNvGrpSpPr/>
          <p:nvPr/>
        </p:nvGrpSpPr>
        <p:grpSpPr>
          <a:xfrm>
            <a:off x="713221" y="4527800"/>
            <a:ext cx="1678628" cy="370650"/>
            <a:chOff x="7010771" y="697150"/>
            <a:chExt cx="1678628" cy="370650"/>
          </a:xfrm>
        </p:grpSpPr>
        <p:grpSp>
          <p:nvGrpSpPr>
            <p:cNvPr id="977" name="Google Shape;977;p3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78" name="Google Shape;978;p3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2" name="Google Shape;982;p3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/>
          <p:nvPr>
            <p:ph idx="1" type="subTitle"/>
          </p:nvPr>
        </p:nvSpPr>
        <p:spPr>
          <a:xfrm>
            <a:off x="1404069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34"/>
          <p:cNvSpPr txBox="1"/>
          <p:nvPr>
            <p:ph idx="2" type="subTitle"/>
          </p:nvPr>
        </p:nvSpPr>
        <p:spPr>
          <a:xfrm>
            <a:off x="1404044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34"/>
          <p:cNvSpPr txBox="1"/>
          <p:nvPr>
            <p:ph idx="3" type="subTitle"/>
          </p:nvPr>
        </p:nvSpPr>
        <p:spPr>
          <a:xfrm>
            <a:off x="1404069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34"/>
          <p:cNvSpPr txBox="1"/>
          <p:nvPr>
            <p:ph idx="4" type="subTitle"/>
          </p:nvPr>
        </p:nvSpPr>
        <p:spPr>
          <a:xfrm>
            <a:off x="1404044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34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1" name="Google Shape;991;p34"/>
          <p:cNvSpPr txBox="1"/>
          <p:nvPr>
            <p:ph idx="5" type="subTitle"/>
          </p:nvPr>
        </p:nvSpPr>
        <p:spPr>
          <a:xfrm>
            <a:off x="1404069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34"/>
          <p:cNvSpPr txBox="1"/>
          <p:nvPr>
            <p:ph idx="6" type="subTitle"/>
          </p:nvPr>
        </p:nvSpPr>
        <p:spPr>
          <a:xfrm>
            <a:off x="5366494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34"/>
          <p:cNvSpPr txBox="1"/>
          <p:nvPr>
            <p:ph idx="7" type="subTitle"/>
          </p:nvPr>
        </p:nvSpPr>
        <p:spPr>
          <a:xfrm>
            <a:off x="5366469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34"/>
          <p:cNvSpPr txBox="1"/>
          <p:nvPr>
            <p:ph idx="8" type="subTitle"/>
          </p:nvPr>
        </p:nvSpPr>
        <p:spPr>
          <a:xfrm>
            <a:off x="5366494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34"/>
          <p:cNvSpPr txBox="1"/>
          <p:nvPr>
            <p:ph idx="9" type="subTitle"/>
          </p:nvPr>
        </p:nvSpPr>
        <p:spPr>
          <a:xfrm>
            <a:off x="5366469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34"/>
          <p:cNvSpPr txBox="1"/>
          <p:nvPr>
            <p:ph idx="13" type="subTitle"/>
          </p:nvPr>
        </p:nvSpPr>
        <p:spPr>
          <a:xfrm>
            <a:off x="5366494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34"/>
          <p:cNvSpPr txBox="1"/>
          <p:nvPr>
            <p:ph idx="14" type="title"/>
          </p:nvPr>
        </p:nvSpPr>
        <p:spPr>
          <a:xfrm>
            <a:off x="716606" y="161907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8" name="Google Shape;998;p34"/>
          <p:cNvSpPr txBox="1"/>
          <p:nvPr>
            <p:ph idx="15" type="title"/>
          </p:nvPr>
        </p:nvSpPr>
        <p:spPr>
          <a:xfrm>
            <a:off x="716606" y="2218963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9" name="Google Shape;999;p34"/>
          <p:cNvSpPr txBox="1"/>
          <p:nvPr>
            <p:ph idx="16" type="title"/>
          </p:nvPr>
        </p:nvSpPr>
        <p:spPr>
          <a:xfrm>
            <a:off x="716606" y="2818850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0" name="Google Shape;1000;p34"/>
          <p:cNvSpPr txBox="1"/>
          <p:nvPr>
            <p:ph idx="17" type="title"/>
          </p:nvPr>
        </p:nvSpPr>
        <p:spPr>
          <a:xfrm>
            <a:off x="716606" y="3418738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1" name="Google Shape;1001;p34"/>
          <p:cNvSpPr txBox="1"/>
          <p:nvPr>
            <p:ph idx="18" type="title"/>
          </p:nvPr>
        </p:nvSpPr>
        <p:spPr>
          <a:xfrm>
            <a:off x="716606" y="401862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2" name="Google Shape;1002;p34"/>
          <p:cNvSpPr txBox="1"/>
          <p:nvPr>
            <p:ph idx="19" type="title"/>
          </p:nvPr>
        </p:nvSpPr>
        <p:spPr>
          <a:xfrm>
            <a:off x="4678731" y="161907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3" name="Google Shape;1003;p34"/>
          <p:cNvSpPr txBox="1"/>
          <p:nvPr>
            <p:ph idx="20" type="title"/>
          </p:nvPr>
        </p:nvSpPr>
        <p:spPr>
          <a:xfrm>
            <a:off x="4678731" y="2218963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4" name="Google Shape;1004;p34"/>
          <p:cNvSpPr txBox="1"/>
          <p:nvPr>
            <p:ph idx="21" type="title"/>
          </p:nvPr>
        </p:nvSpPr>
        <p:spPr>
          <a:xfrm>
            <a:off x="4678731" y="2818850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5" name="Google Shape;1005;p34"/>
          <p:cNvSpPr txBox="1"/>
          <p:nvPr>
            <p:ph idx="22" type="title"/>
          </p:nvPr>
        </p:nvSpPr>
        <p:spPr>
          <a:xfrm>
            <a:off x="4678731" y="3418738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6" name="Google Shape;1006;p34"/>
          <p:cNvSpPr txBox="1"/>
          <p:nvPr>
            <p:ph idx="23" type="title"/>
          </p:nvPr>
        </p:nvSpPr>
        <p:spPr>
          <a:xfrm>
            <a:off x="4678731" y="401862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5"/>
          <p:cNvSpPr txBox="1"/>
          <p:nvPr>
            <p:ph type="title"/>
          </p:nvPr>
        </p:nvSpPr>
        <p:spPr>
          <a:xfrm>
            <a:off x="720000" y="1104750"/>
            <a:ext cx="2966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9" name="Google Shape;1009;p35"/>
          <p:cNvSpPr txBox="1"/>
          <p:nvPr>
            <p:ph idx="1" type="subTitle"/>
          </p:nvPr>
        </p:nvSpPr>
        <p:spPr>
          <a:xfrm>
            <a:off x="720000" y="3062325"/>
            <a:ext cx="29661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35"/>
          <p:cNvSpPr/>
          <p:nvPr>
            <p:ph idx="2" type="pic"/>
          </p:nvPr>
        </p:nvSpPr>
        <p:spPr>
          <a:xfrm>
            <a:off x="4969347" y="0"/>
            <a:ext cx="4174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1" name="Google Shape;1011;p35"/>
          <p:cNvGrpSpPr/>
          <p:nvPr/>
        </p:nvGrpSpPr>
        <p:grpSpPr>
          <a:xfrm>
            <a:off x="713221" y="204325"/>
            <a:ext cx="1707203" cy="370650"/>
            <a:chOff x="6982196" y="697150"/>
            <a:chExt cx="1707203" cy="370650"/>
          </a:xfrm>
        </p:grpSpPr>
        <p:grpSp>
          <p:nvGrpSpPr>
            <p:cNvPr id="1012" name="Google Shape;1012;p35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13" name="Google Shape;1013;p35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5"/>
            <p:cNvSpPr/>
            <p:nvPr/>
          </p:nvSpPr>
          <p:spPr>
            <a:xfrm>
              <a:off x="6982196" y="87707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7398112" y="862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"/>
          <p:cNvSpPr txBox="1"/>
          <p:nvPr>
            <p:ph idx="1" type="subTitle"/>
          </p:nvPr>
        </p:nvSpPr>
        <p:spPr>
          <a:xfrm>
            <a:off x="720000" y="2779372"/>
            <a:ext cx="2261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36"/>
          <p:cNvSpPr txBox="1"/>
          <p:nvPr>
            <p:ph type="title"/>
          </p:nvPr>
        </p:nvSpPr>
        <p:spPr>
          <a:xfrm>
            <a:off x="720000" y="1291928"/>
            <a:ext cx="22614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58" name="Google Shape;158;p47"/>
          <p:cNvGrpSpPr/>
          <p:nvPr/>
        </p:nvGrpSpPr>
        <p:grpSpPr>
          <a:xfrm>
            <a:off x="86895" y="-89411"/>
            <a:ext cx="8909125" cy="5316751"/>
            <a:chOff x="86895" y="-89411"/>
            <a:chExt cx="8909125" cy="5316751"/>
          </a:xfrm>
        </p:grpSpPr>
        <p:grpSp>
          <p:nvGrpSpPr>
            <p:cNvPr id="159" name="Google Shape;159;p47"/>
            <p:cNvGrpSpPr/>
            <p:nvPr/>
          </p:nvGrpSpPr>
          <p:grpSpPr>
            <a:xfrm rot="10800000">
              <a:off x="715112" y="4823089"/>
              <a:ext cx="777449" cy="404251"/>
              <a:chOff x="-794166" y="-3748111"/>
              <a:chExt cx="777449" cy="404251"/>
            </a:xfrm>
          </p:grpSpPr>
          <p:sp>
            <p:nvSpPr>
              <p:cNvPr id="160" name="Google Shape;160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47"/>
            <p:cNvSpPr/>
            <p:nvPr/>
          </p:nvSpPr>
          <p:spPr>
            <a:xfrm rot="10800000">
              <a:off x="7550745" y="496757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 rot="10800000">
              <a:off x="86895" y="373426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77" name="Google Shape;177;p47"/>
            <p:cNvGrpSpPr/>
            <p:nvPr/>
          </p:nvGrpSpPr>
          <p:grpSpPr>
            <a:xfrm rot="10800000">
              <a:off x="7194587" y="-89411"/>
              <a:ext cx="777449" cy="404251"/>
              <a:chOff x="-794166" y="-3748111"/>
              <a:chExt cx="777449" cy="404251"/>
            </a:xfrm>
          </p:grpSpPr>
          <p:sp>
            <p:nvSpPr>
              <p:cNvPr id="178" name="Google Shape;178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47"/>
            <p:cNvSpPr/>
            <p:nvPr/>
          </p:nvSpPr>
          <p:spPr>
            <a:xfrm rot="10800000">
              <a:off x="8862220" y="105344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220688" y="187819"/>
            <a:ext cx="9609133" cy="4805309"/>
            <a:chOff x="220688" y="187819"/>
            <a:chExt cx="9609133" cy="4805309"/>
          </a:xfrm>
        </p:grpSpPr>
        <p:sp>
          <p:nvSpPr>
            <p:cNvPr id="195" name="Google Shape;195;p47"/>
            <p:cNvSpPr/>
            <p:nvPr/>
          </p:nvSpPr>
          <p:spPr>
            <a:xfrm flipH="1" rot="10800000">
              <a:off x="8324385" y="4702305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47"/>
            <p:cNvGrpSpPr/>
            <p:nvPr/>
          </p:nvGrpSpPr>
          <p:grpSpPr>
            <a:xfrm>
              <a:off x="220688" y="187819"/>
              <a:ext cx="495847" cy="493175"/>
              <a:chOff x="-4118225" y="3253275"/>
              <a:chExt cx="292225" cy="290650"/>
            </a:xfrm>
          </p:grpSpPr>
          <p:sp>
            <p:nvSpPr>
              <p:cNvPr id="197" name="Google Shape;197;p47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rect b="b" l="l" r="r" t="t"/>
                <a:pathLst>
                  <a:path extrusionOk="0" h="10272" w="10269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7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CUSTOM_6_1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5" name="Google Shape;1025;p37"/>
          <p:cNvSpPr txBox="1"/>
          <p:nvPr>
            <p:ph idx="1" type="body"/>
          </p:nvPr>
        </p:nvSpPr>
        <p:spPr>
          <a:xfrm>
            <a:off x="720000" y="1294350"/>
            <a:ext cx="4461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>
            <p:ph type="title"/>
          </p:nvPr>
        </p:nvSpPr>
        <p:spPr>
          <a:xfrm>
            <a:off x="720000" y="445025"/>
            <a:ext cx="770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"/>
          <p:cNvSpPr txBox="1"/>
          <p:nvPr>
            <p:ph type="title"/>
          </p:nvPr>
        </p:nvSpPr>
        <p:spPr>
          <a:xfrm>
            <a:off x="2090100" y="2436775"/>
            <a:ext cx="39783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0" name="Google Shape;1030;p39"/>
          <p:cNvSpPr txBox="1"/>
          <p:nvPr>
            <p:ph idx="2" type="title"/>
          </p:nvPr>
        </p:nvSpPr>
        <p:spPr>
          <a:xfrm>
            <a:off x="713225" y="2436775"/>
            <a:ext cx="1252800" cy="216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1" name="Google Shape;1031;p39"/>
          <p:cNvSpPr txBox="1"/>
          <p:nvPr>
            <p:ph idx="1" type="subTitle"/>
          </p:nvPr>
        </p:nvSpPr>
        <p:spPr>
          <a:xfrm>
            <a:off x="2090100" y="4251775"/>
            <a:ext cx="3978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0"/>
          <p:cNvSpPr txBox="1"/>
          <p:nvPr>
            <p:ph type="title"/>
          </p:nvPr>
        </p:nvSpPr>
        <p:spPr>
          <a:xfrm>
            <a:off x="713225" y="2698200"/>
            <a:ext cx="43731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4" name="Google Shape;1034;p40"/>
          <p:cNvSpPr txBox="1"/>
          <p:nvPr>
            <p:ph idx="2" type="title"/>
          </p:nvPr>
        </p:nvSpPr>
        <p:spPr>
          <a:xfrm>
            <a:off x="713225" y="539488"/>
            <a:ext cx="1248900" cy="207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5" name="Google Shape;1035;p40"/>
          <p:cNvSpPr txBox="1"/>
          <p:nvPr>
            <p:ph idx="1" type="subTitle"/>
          </p:nvPr>
        </p:nvSpPr>
        <p:spPr>
          <a:xfrm>
            <a:off x="713225" y="4201100"/>
            <a:ext cx="4373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1"/>
          <p:cNvSpPr txBox="1"/>
          <p:nvPr>
            <p:ph type="title"/>
          </p:nvPr>
        </p:nvSpPr>
        <p:spPr>
          <a:xfrm>
            <a:off x="3819525" y="2694650"/>
            <a:ext cx="4611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8" name="Google Shape;1038;p41"/>
          <p:cNvSpPr txBox="1"/>
          <p:nvPr>
            <p:ph idx="2" type="title"/>
          </p:nvPr>
        </p:nvSpPr>
        <p:spPr>
          <a:xfrm>
            <a:off x="7181875" y="539500"/>
            <a:ext cx="1248900" cy="2075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9" name="Google Shape;1039;p41"/>
          <p:cNvSpPr txBox="1"/>
          <p:nvPr>
            <p:ph idx="1" type="subTitle"/>
          </p:nvPr>
        </p:nvSpPr>
        <p:spPr>
          <a:xfrm>
            <a:off x="4603075" y="4253975"/>
            <a:ext cx="3827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42"/>
          <p:cNvGrpSpPr/>
          <p:nvPr/>
        </p:nvGrpSpPr>
        <p:grpSpPr>
          <a:xfrm>
            <a:off x="143863" y="4543946"/>
            <a:ext cx="801896" cy="515004"/>
            <a:chOff x="1229388" y="669059"/>
            <a:chExt cx="801896" cy="515004"/>
          </a:xfrm>
        </p:grpSpPr>
        <p:grpSp>
          <p:nvGrpSpPr>
            <p:cNvPr id="1042" name="Google Shape;1042;p42"/>
            <p:cNvGrpSpPr/>
            <p:nvPr/>
          </p:nvGrpSpPr>
          <p:grpSpPr>
            <a:xfrm>
              <a:off x="1229388" y="813412"/>
              <a:ext cx="457313" cy="370651"/>
              <a:chOff x="955700" y="-622436"/>
              <a:chExt cx="457313" cy="370651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7" name="Google Shape;1047;p42"/>
            <p:cNvSpPr/>
            <p:nvPr/>
          </p:nvSpPr>
          <p:spPr>
            <a:xfrm>
              <a:off x="1886949" y="669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8125142" y="57869"/>
            <a:ext cx="962076" cy="851246"/>
            <a:chOff x="7647704" y="539494"/>
            <a:chExt cx="962076" cy="851246"/>
          </a:xfrm>
        </p:grpSpPr>
        <p:grpSp>
          <p:nvGrpSpPr>
            <p:cNvPr id="1049" name="Google Shape;1049;p42"/>
            <p:cNvGrpSpPr/>
            <p:nvPr/>
          </p:nvGrpSpPr>
          <p:grpSpPr>
            <a:xfrm>
              <a:off x="7890242" y="827362"/>
              <a:ext cx="601191" cy="368434"/>
              <a:chOff x="-4112725" y="1691025"/>
              <a:chExt cx="2381898" cy="1459722"/>
            </a:xfrm>
          </p:grpSpPr>
          <p:sp>
            <p:nvSpPr>
              <p:cNvPr id="1050" name="Google Shape;1050;p42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42"/>
            <p:cNvSpPr/>
            <p:nvPr/>
          </p:nvSpPr>
          <p:spPr>
            <a:xfrm>
              <a:off x="7647704" y="65920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491421" y="12764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340314" y="5394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3"/>
          <p:cNvGrpSpPr/>
          <p:nvPr/>
        </p:nvGrpSpPr>
        <p:grpSpPr>
          <a:xfrm>
            <a:off x="3779436" y="4713859"/>
            <a:ext cx="1585128" cy="350005"/>
            <a:chOff x="7010771" y="697150"/>
            <a:chExt cx="1678628" cy="370650"/>
          </a:xfrm>
        </p:grpSpPr>
        <p:grpSp>
          <p:nvGrpSpPr>
            <p:cNvPr id="1060" name="Google Shape;1060;p4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5" name="Google Shape;1065;p4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43"/>
          <p:cNvGrpSpPr/>
          <p:nvPr/>
        </p:nvGrpSpPr>
        <p:grpSpPr>
          <a:xfrm flipH="1">
            <a:off x="3944040" y="101724"/>
            <a:ext cx="1255918" cy="380978"/>
            <a:chOff x="2456262" y="827362"/>
            <a:chExt cx="1255918" cy="380978"/>
          </a:xfrm>
        </p:grpSpPr>
        <p:grpSp>
          <p:nvGrpSpPr>
            <p:cNvPr id="1069" name="Google Shape;1069;p43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070" name="Google Shape;1070;p43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3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5" name="Google Shape;1075;p43"/>
            <p:cNvSpPr/>
            <p:nvPr/>
          </p:nvSpPr>
          <p:spPr>
            <a:xfrm>
              <a:off x="24562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3593821" y="10940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720000" y="1408100"/>
            <a:ext cx="321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" name="Google Shape;202;p48"/>
          <p:cNvSpPr/>
          <p:nvPr>
            <p:ph idx="2" type="pic"/>
          </p:nvPr>
        </p:nvSpPr>
        <p:spPr>
          <a:xfrm>
            <a:off x="5477062" y="0"/>
            <a:ext cx="3666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" name="Google Shape;203;p48"/>
          <p:cNvGrpSpPr/>
          <p:nvPr/>
        </p:nvGrpSpPr>
        <p:grpSpPr>
          <a:xfrm>
            <a:off x="145775" y="-51962"/>
            <a:ext cx="4396700" cy="4794250"/>
            <a:chOff x="145775" y="-51962"/>
            <a:chExt cx="4396700" cy="4794250"/>
          </a:xfrm>
        </p:grpSpPr>
        <p:sp>
          <p:nvSpPr>
            <p:cNvPr id="204" name="Google Shape;204;p48"/>
            <p:cNvSpPr/>
            <p:nvPr/>
          </p:nvSpPr>
          <p:spPr>
            <a:xfrm>
              <a:off x="145775" y="12193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>
              <a:off x="3042275" y="46084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>
              <a:off x="4477375" y="2224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>
              <a:off x="2260500" y="-5196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0" name="Google Shape;210;p49"/>
          <p:cNvSpPr/>
          <p:nvPr/>
        </p:nvSpPr>
        <p:spPr>
          <a:xfrm flipH="1">
            <a:off x="7616892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49"/>
          <p:cNvGrpSpPr/>
          <p:nvPr/>
        </p:nvGrpSpPr>
        <p:grpSpPr>
          <a:xfrm flipH="1">
            <a:off x="94951" y="335939"/>
            <a:ext cx="9327661" cy="4572549"/>
            <a:chOff x="-419328" y="335939"/>
            <a:chExt cx="9327661" cy="4572549"/>
          </a:xfrm>
        </p:grpSpPr>
        <p:grpSp>
          <p:nvGrpSpPr>
            <p:cNvPr id="212" name="Google Shape;212;p4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213" name="Google Shape;213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4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31" name="Google Shape;231;p4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232" name="Google Shape;232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4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1" name="Google Shape;251;p50"/>
          <p:cNvGrpSpPr/>
          <p:nvPr/>
        </p:nvGrpSpPr>
        <p:grpSpPr>
          <a:xfrm flipH="1">
            <a:off x="307370" y="-89411"/>
            <a:ext cx="8468175" cy="5316751"/>
            <a:chOff x="377575" y="-89411"/>
            <a:chExt cx="8468175" cy="5316751"/>
          </a:xfrm>
        </p:grpSpPr>
        <p:grpSp>
          <p:nvGrpSpPr>
            <p:cNvPr id="252" name="Google Shape;252;p50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253" name="Google Shape;253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50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70" name="Google Shape;270;p50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271" name="Google Shape;271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50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87" name="Google Shape;287;p50"/>
          <p:cNvGrpSpPr/>
          <p:nvPr/>
        </p:nvGrpSpPr>
        <p:grpSpPr>
          <a:xfrm flipH="1">
            <a:off x="161500" y="1017714"/>
            <a:ext cx="9668321" cy="3985233"/>
            <a:chOff x="-676700" y="1017714"/>
            <a:chExt cx="9668321" cy="3985233"/>
          </a:xfrm>
        </p:grpSpPr>
        <p:sp>
          <p:nvSpPr>
            <p:cNvPr id="288" name="Google Shape;288;p50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50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290" name="Google Shape;290;p50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0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0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3" name="Google Shape;773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2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"/>
          <p:cNvSpPr txBox="1"/>
          <p:nvPr>
            <p:ph type="ctrTitle"/>
          </p:nvPr>
        </p:nvSpPr>
        <p:spPr>
          <a:xfrm>
            <a:off x="818719" y="747113"/>
            <a:ext cx="5576400" cy="30711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Advanced Bash Scripting - 2</a:t>
            </a: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82" name="Google Shape;1082;p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083" name="Google Shape;1083;p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085" name="Google Shape;1085;p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86" name="Google Shape;10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88" name="Google Shape;10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07" name="Google Shape;1207;p72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8" name="Google Shape;1208;p7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09" name="Google Shape;120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0" name="Google Shape;1210;p72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211" name="Google Shape;1211;p7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4" name="Google Shape;1214;p72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215" name="Google Shape;1215;p72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command is used to search for a pattern in a file and print the lines that match the pattern?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216" name="Google Shape;1216;p72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72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18" name="Google Shape;1218;p72"/>
          <p:cNvGraphicFramePr/>
          <p:nvPr/>
        </p:nvGraphicFramePr>
        <p:xfrm>
          <a:off x="3040145" y="2582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grep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19" name="Google Shape;1219;p72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sed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3"/>
          <p:cNvSpPr txBox="1"/>
          <p:nvPr>
            <p:ph type="ctrTitle"/>
          </p:nvPr>
        </p:nvSpPr>
        <p:spPr>
          <a:xfrm>
            <a:off x="565800" y="2207091"/>
            <a:ext cx="5586098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Providing examples of matching specific patterns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25" name="Google Shape;1225;p73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26" name="Google Shape;1226;p73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73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28" name="Google Shape;1228;p73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29" name="Google Shape;1229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73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31" name="Google Shape;1231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74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7" name="Google Shape;1237;p74"/>
          <p:cNvSpPr txBox="1"/>
          <p:nvPr>
            <p:ph idx="1" type="body"/>
          </p:nvPr>
        </p:nvSpPr>
        <p:spPr>
          <a:xfrm>
            <a:off x="0" y="117896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are examples of regular expressions that match specific patterns: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an email address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IP addresses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8 digits in a row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positive integer literals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full integer literals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identifiers (or names)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Matching a single "a" followed by zero or more "b"s followed by "c"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38" name="Google Shape;1238;p74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9" name="Google Shape;1239;p7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40" name="Google Shape;124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74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42" name="Google Shape;1242;p7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75"/>
          <p:cNvSpPr txBox="1"/>
          <p:nvPr>
            <p:ph type="ctrTitle"/>
          </p:nvPr>
        </p:nvSpPr>
        <p:spPr>
          <a:xfrm>
            <a:off x="565801" y="1892975"/>
            <a:ext cx="5576400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 the difference between standard arrays and associative arrays.</a:t>
            </a: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50" name="Google Shape;1250;p75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51" name="Google Shape;1251;p75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53" name="Google Shape;1253;p75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54" name="Google Shape;125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75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56" name="Google Shape;1256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76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Standard &amp; Associated arrays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62" name="Google Shape;1262;p76"/>
          <p:cNvSpPr txBox="1"/>
          <p:nvPr>
            <p:ph idx="1" type="body"/>
          </p:nvPr>
        </p:nvSpPr>
        <p:spPr>
          <a:xfrm>
            <a:off x="0" y="1113328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 arrays and associative arrays differ primarily in how elements are accessed: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 Arrays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Use sequential numeric indices to access elements. The index has to be an integer.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Associative Arrays</a:t>
            </a: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Use keys (any scalar value) to access elements. Keys are unique within the array. Associative arrays are also known as maps, dictionaries, or symbol tables.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63" name="Google Shape;1263;p76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4" name="Google Shape;1264;p7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65" name="Google Shape;126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6" name="Google Shape;1266;p76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267" name="Google Shape;1267;p7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7"/>
          <p:cNvSpPr txBox="1"/>
          <p:nvPr>
            <p:ph type="ctrTitle"/>
          </p:nvPr>
        </p:nvSpPr>
        <p:spPr>
          <a:xfrm>
            <a:off x="565800" y="2878300"/>
            <a:ext cx="5747451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creating, accessing, and manipulating arrays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75" name="Google Shape;1275;p77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76" name="Google Shape;1276;p77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77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78" name="Google Shape;1278;p77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79" name="Google Shape;127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80" name="Google Shape;1280;p77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81" name="Google Shape;128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78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7" name="Google Shape;1287;p78"/>
          <p:cNvSpPr txBox="1"/>
          <p:nvPr>
            <p:ph idx="1" type="body"/>
          </p:nvPr>
        </p:nvSpPr>
        <p:spPr>
          <a:xfrm>
            <a:off x="0" y="823033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Here's how to create, access, and manipulate arrays in Bash: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Standard Arrays (Indexed Arrays):</a:t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Creation: ‘array=(val1 val2 val3)’ 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Declaration (optional): ‘declare -a array name’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Accessing Elements: ‘${array[index num]}’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${array} will retrieve val1.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Looping through elements: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88" name="Google Shape;1288;p78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9" name="Google Shape;1289;p7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90" name="Google Shape;129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1" name="Google Shape;1291;p78"/>
          <p:cNvGrpSpPr/>
          <p:nvPr/>
        </p:nvGrpSpPr>
        <p:grpSpPr>
          <a:xfrm flipH="1">
            <a:off x="176586" y="4535201"/>
            <a:ext cx="1160803" cy="378074"/>
            <a:chOff x="7406117" y="275019"/>
            <a:chExt cx="1160803" cy="378074"/>
          </a:xfrm>
        </p:grpSpPr>
        <p:sp>
          <p:nvSpPr>
            <p:cNvPr id="1292" name="Google Shape;1292;p7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5" name="Google Shape;1295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0749" y="3017258"/>
            <a:ext cx="2667372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9"/>
          <p:cNvSpPr txBox="1"/>
          <p:nvPr>
            <p:ph type="title"/>
          </p:nvPr>
        </p:nvSpPr>
        <p:spPr>
          <a:xfrm>
            <a:off x="409950" y="60615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01" name="Google Shape;1301;p79"/>
          <p:cNvSpPr txBox="1"/>
          <p:nvPr>
            <p:ph idx="1" type="body"/>
          </p:nvPr>
        </p:nvSpPr>
        <p:spPr>
          <a:xfrm>
            <a:off x="0" y="647275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Append elements: ‘array+=(new element)’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Insert elements: ‘array name[position]=element to be inserted’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Update elements: ‘example array[index]=updated element’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Associative Arrays:</a:t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Declaration: ‘declare -A assoc array’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Creation/Assignment: ‘assoc array[key]=value’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Accessing Elements: ‘${assoc array[key]}’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example: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02" name="Google Shape;1302;p79"/>
          <p:cNvCxnSpPr/>
          <p:nvPr/>
        </p:nvCxnSpPr>
        <p:spPr>
          <a:xfrm>
            <a:off x="537746" y="54931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3" name="Google Shape;1303;p7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04" name="Google Shape;130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5" name="Google Shape;1305;p79"/>
          <p:cNvGrpSpPr/>
          <p:nvPr/>
        </p:nvGrpSpPr>
        <p:grpSpPr>
          <a:xfrm flipH="1">
            <a:off x="89036" y="4535201"/>
            <a:ext cx="1160803" cy="378074"/>
            <a:chOff x="7406117" y="275019"/>
            <a:chExt cx="1160803" cy="378074"/>
          </a:xfrm>
        </p:grpSpPr>
        <p:sp>
          <p:nvSpPr>
            <p:cNvPr id="1306" name="Google Shape;1306;p7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9" name="Google Shape;130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428" y="3309730"/>
            <a:ext cx="3305636" cy="571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0"/>
          <p:cNvSpPr txBox="1"/>
          <p:nvPr>
            <p:ph type="title"/>
          </p:nvPr>
        </p:nvSpPr>
        <p:spPr>
          <a:xfrm>
            <a:off x="2024818" y="1626553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</a:rPr>
              <a:t>Take A 5-Minute </a:t>
            </a:r>
            <a:r>
              <a:rPr b="1" lang="en"/>
              <a:t>Break!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315" name="Google Shape;1315;p80"/>
          <p:cNvSpPr txBox="1"/>
          <p:nvPr>
            <p:ph idx="4" type="subTitle"/>
          </p:nvPr>
        </p:nvSpPr>
        <p:spPr>
          <a:xfrm>
            <a:off x="3063355" y="2678053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Stretch and relax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Hydrate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your mind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 back in 5 minutes</a:t>
            </a:r>
            <a:endParaRPr/>
          </a:p>
        </p:txBody>
      </p:sp>
      <p:pic>
        <p:nvPicPr>
          <p:cNvPr descr="https://lh7-rt.googleusercontent.com/slidesz/AGV_vUfQBP4MiglvCxds9AW7EJ35tMTdZ5EaMeGwfVwWHjW-Lxy-9vTMhgHmoHKuL1-0xmH4yuKMdHyIz6VGDgQLZ5up-EIMef0txZi_5dq5cEIKKsX4j3npLAkmmBm8xNKeWQn_XXAqSRfVRZDJTVn9vw=s2048?key=e1a_6a9uKwUiyxlDy5vzZVSF" id="1316" name="Google Shape;131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778" y="226032"/>
            <a:ext cx="1582219" cy="465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DZdq0nOG9pS6P-fFHdlyr8yPjKdLG9Pbpploz8hHjrfR-Zg-jQ-J-0MpMF-rEaWnhNL_S6nO0rb2L7UPkS633dDy9zr9wU1oHI7sOLhSdvBWM68MdBjidgP0Cb5V1yk0lmjpGhAN7n5B8yr0o=s2048?key=e1a_6a9uKwUiyxlDy5vzZVSF" id="1317" name="Google Shape;131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04" y="2301050"/>
            <a:ext cx="2258852" cy="2106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wcvdMDy1WfS15onM4VSXCChkoyCFUfchVWo-g3kz1-y4NJ93gXfkv7Xs2HIA0dkVPqZqiVU3Et5ZH4tAGWjxF4tciHMAnpwkiJd7vaOqHc8JujBMCkTODGGyCwMEWIwBbENJXQ13V8simXYG0tA=s2048?key=e1a_6a9uKwUiyxlDy5vzZVSF" id="1318" name="Google Shape;1318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759" y="2352778"/>
            <a:ext cx="2043095" cy="23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81"/>
          <p:cNvSpPr txBox="1"/>
          <p:nvPr>
            <p:ph type="ctrTitle"/>
          </p:nvPr>
        </p:nvSpPr>
        <p:spPr>
          <a:xfrm>
            <a:off x="701987" y="2571750"/>
            <a:ext cx="5747451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if-else statements for conditional logic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24" name="Google Shape;1324;p8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325" name="Google Shape;1325;p8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8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27" name="Google Shape;1327;p8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28" name="Google Shape;132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8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30" name="Google Shape;133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Objective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4" name="Google Shape;1094;p3"/>
          <p:cNvSpPr txBox="1"/>
          <p:nvPr>
            <p:ph idx="1" type="body"/>
          </p:nvPr>
        </p:nvSpPr>
        <p:spPr>
          <a:xfrm>
            <a:off x="346017" y="1512678"/>
            <a:ext cx="6041703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Utilize regular expressions for advanced pattern matching in Bash scripts.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Understand and use arrays and associative arrays in Bash.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Implement control structures such as if-else and loops for decision-making and iteration.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Work with Bash variables and parameters effectively.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Apply best practices for writing clean, efficient, and maintainable Bash scripts.</a:t>
            </a:r>
            <a:endParaRPr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5" name="Google Shape;10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582" y="316899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097" name="Google Shape;1097;p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0" name="Google Shape;1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618" y="1884768"/>
            <a:ext cx="2845928" cy="28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3"/>
          <p:cNvCxnSpPr/>
          <p:nvPr/>
        </p:nvCxnSpPr>
        <p:spPr>
          <a:xfrm>
            <a:off x="846595" y="105978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82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36" name="Google Shape;1336;p82"/>
          <p:cNvSpPr txBox="1"/>
          <p:nvPr>
            <p:ph idx="1" type="body"/>
          </p:nvPr>
        </p:nvSpPr>
        <p:spPr>
          <a:xfrm>
            <a:off x="0" y="85185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‘if’, ‘if...else’, and ‘if...elif...else’ statements in Bash allow you to execute code based on conditions.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Basic syntax: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37" name="Google Shape;1337;p82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8" name="Google Shape;1338;p8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39" name="Google Shape;1339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0" name="Google Shape;1340;p82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41" name="Google Shape;1341;p8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8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8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44" name="Google Shape;1344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827" y="2111535"/>
            <a:ext cx="1838582" cy="1095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40073" y="172661"/>
            <a:ext cx="3915321" cy="3393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8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24372" y="2130990"/>
            <a:ext cx="2762636" cy="216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83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2" name="Google Shape;1352;p83"/>
          <p:cNvSpPr txBox="1"/>
          <p:nvPr>
            <p:ph idx="1" type="body"/>
          </p:nvPr>
        </p:nvSpPr>
        <p:spPr>
          <a:xfrm>
            <a:off x="0" y="85185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Demonstrations: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Checking File Existence:</a:t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3" name="Google Shape;1353;p83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4" name="Google Shape;1354;p8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55" name="Google Shape;1355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6" name="Google Shape;1356;p8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57" name="Google Shape;1357;p8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8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8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0" name="Google Shape;1360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26495" y="1809600"/>
            <a:ext cx="3077004" cy="157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84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66" name="Google Shape;1366;p84"/>
          <p:cNvSpPr txBox="1"/>
          <p:nvPr>
            <p:ph idx="1" type="body"/>
          </p:nvPr>
        </p:nvSpPr>
        <p:spPr>
          <a:xfrm>
            <a:off x="0" y="85185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Comparing Numbers: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67" name="Google Shape;1367;p84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8" name="Google Shape;1368;p8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69" name="Google Shape;136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0" name="Google Shape;1370;p8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71" name="Google Shape;1371;p8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8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4" name="Google Shape;1374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573" y="1421146"/>
            <a:ext cx="4867954" cy="175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85"/>
          <p:cNvSpPr txBox="1"/>
          <p:nvPr>
            <p:ph type="title"/>
          </p:nvPr>
        </p:nvSpPr>
        <p:spPr>
          <a:xfrm>
            <a:off x="409950" y="60616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80" name="Google Shape;1380;p85"/>
          <p:cNvSpPr txBox="1"/>
          <p:nvPr>
            <p:ph idx="1" type="body"/>
          </p:nvPr>
        </p:nvSpPr>
        <p:spPr>
          <a:xfrm>
            <a:off x="0" y="100687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Comparing Strings: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81" name="Google Shape;1381;p85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82" name="Google Shape;1382;p8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83" name="Google Shape;138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4" name="Google Shape;1384;p85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85" name="Google Shape;1385;p8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88" name="Google Shape;1388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0041" y="1689593"/>
            <a:ext cx="3210373" cy="172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3" name="Google Shape;1393;p86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4" name="Google Shape;1394;p8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95" name="Google Shape;139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6" name="Google Shape;1396;p86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397" name="Google Shape;1397;p8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00" name="Google Shape;1400;p86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401" name="Google Shape;1401;p86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keyword is used to check multiple conditions in an if statement?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02" name="Google Shape;1402;p86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3" name="Google Shape;1403;p86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04" name="Google Shape;1404;p86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elseif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05" name="Google Shape;1405;p86"/>
          <p:cNvGraphicFramePr/>
          <p:nvPr/>
        </p:nvGraphicFramePr>
        <p:xfrm>
          <a:off x="3040144" y="2541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elif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87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1" name="Google Shape;1411;p8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12" name="Google Shape;141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3" name="Google Shape;1413;p87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14" name="Google Shape;1414;p8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8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8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7" name="Google Shape;1417;p87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418" name="Google Shape;1418;p87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keyword is used to check multiple conditions in an if statement?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19" name="Google Shape;1419;p87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87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21" name="Google Shape;1421;p87"/>
          <p:cNvGraphicFramePr/>
          <p:nvPr/>
        </p:nvGraphicFramePr>
        <p:xfrm>
          <a:off x="3040144" y="2566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elif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22" name="Google Shape;1422;p87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elseif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88"/>
          <p:cNvSpPr txBox="1"/>
          <p:nvPr>
            <p:ph type="ctrTitle"/>
          </p:nvPr>
        </p:nvSpPr>
        <p:spPr>
          <a:xfrm>
            <a:off x="565800" y="3652755"/>
            <a:ext cx="5679357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Introducing loops (for, while, until)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28" name="Google Shape;1428;p88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429" name="Google Shape;1429;p88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88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431" name="Google Shape;1431;p88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32" name="Google Shape;143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33" name="Google Shape;1433;p88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34" name="Google Shape;143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89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40" name="Google Shape;1440;p89"/>
          <p:cNvSpPr txBox="1"/>
          <p:nvPr>
            <p:ph idx="1" type="body"/>
          </p:nvPr>
        </p:nvSpPr>
        <p:spPr>
          <a:xfrm>
            <a:off x="0" y="74383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Here's a short explanation of ‘for’, ‘while’, and ‘until’ loops in Bash, with examples of iteration: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‘for’ Loop: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to iterate a known number of times, often through a list.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Iterating through an array: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41" name="Google Shape;1441;p89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2" name="Google Shape;1442;p8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43" name="Google Shape;144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4" name="Google Shape;1444;p89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45" name="Google Shape;1445;p8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8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8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48" name="Google Shape;144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6120" y="2717911"/>
            <a:ext cx="3458058" cy="1181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90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54" name="Google Shape;1454;p90"/>
          <p:cNvSpPr txBox="1"/>
          <p:nvPr>
            <p:ph idx="1" type="body"/>
          </p:nvPr>
        </p:nvSpPr>
        <p:spPr>
          <a:xfrm>
            <a:off x="0" y="74383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Iterating through a file: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Iterating through command output: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55" name="Google Shape;1455;p90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56" name="Google Shape;1456;p9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57" name="Google Shape;145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8" name="Google Shape;1458;p90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59" name="Google Shape;1459;p9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9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9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62" name="Google Shape;1462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2636" y="1254568"/>
            <a:ext cx="3038899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5602" y="3030190"/>
            <a:ext cx="2619741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91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69" name="Google Shape;1469;p91"/>
          <p:cNvSpPr txBox="1"/>
          <p:nvPr>
            <p:ph idx="1" type="body"/>
          </p:nvPr>
        </p:nvSpPr>
        <p:spPr>
          <a:xfrm>
            <a:off x="0" y="937351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while Loop: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Executes as long as a condition is true.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70" name="Google Shape;1470;p91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1" name="Google Shape;1471;p9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72" name="Google Shape;147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3" name="Google Shape;1473;p91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74" name="Google Shape;1474;p9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9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9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7" name="Google Shape;1477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6481" y="1892878"/>
            <a:ext cx="2829320" cy="124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"/>
          <p:cNvSpPr txBox="1"/>
          <p:nvPr>
            <p:ph type="ctrTitle"/>
          </p:nvPr>
        </p:nvSpPr>
        <p:spPr>
          <a:xfrm>
            <a:off x="565800" y="2315182"/>
            <a:ext cx="5576400" cy="44463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Regular expressions and their importance in pattern matching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07" name="Google Shape;1107;p2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108" name="Google Shape;1108;p2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10" name="Google Shape;1110;p2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11" name="Google Shape;1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2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13" name="Google Shape;1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92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83" name="Google Shape;1483;p92"/>
          <p:cNvSpPr txBox="1"/>
          <p:nvPr>
            <p:ph idx="1" type="body"/>
          </p:nvPr>
        </p:nvSpPr>
        <p:spPr>
          <a:xfrm>
            <a:off x="0" y="937351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‘until’ Loop: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Executes as long as a condition is false.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It is the opposite of the ‘while’ loop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84" name="Google Shape;1484;p92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5" name="Google Shape;1485;p9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86" name="Google Shape;1486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7" name="Google Shape;1487;p92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88" name="Google Shape;1488;p9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9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9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1" name="Google Shape;149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73331" y="2187055"/>
            <a:ext cx="2943636" cy="134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6" name="Google Shape;1496;p93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7" name="Google Shape;1497;p9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98" name="Google Shape;149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9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00" name="Google Shape;1500;p9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9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9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03" name="Google Shape;1503;p93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504" name="Google Shape;1504;p93"/>
          <p:cNvSpPr/>
          <p:nvPr/>
        </p:nvSpPr>
        <p:spPr>
          <a:xfrm>
            <a:off x="565691" y="1530420"/>
            <a:ext cx="6156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What is NOT a keyword for looping in Bash?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5" name="Google Shape;1505;p93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93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7" name="Google Shape;1507;p93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each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08" name="Google Shape;1508;p93"/>
          <p:cNvGraphicFramePr/>
          <p:nvPr/>
        </p:nvGraphicFramePr>
        <p:xfrm>
          <a:off x="3040144" y="2507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until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3" name="Google Shape;1513;p94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4" name="Google Shape;1514;p9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15" name="Google Shape;151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6" name="Google Shape;1516;p9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517" name="Google Shape;1517;p9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9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9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0" name="Google Shape;1520;p94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521" name="Google Shape;1521;p94"/>
          <p:cNvSpPr/>
          <p:nvPr/>
        </p:nvSpPr>
        <p:spPr>
          <a:xfrm>
            <a:off x="565691" y="1530420"/>
            <a:ext cx="61561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What is NOT a keyword for looping in Bash?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22" name="Google Shape;1522;p94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94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24" name="Google Shape;1524;p94"/>
          <p:cNvGraphicFramePr/>
          <p:nvPr/>
        </p:nvGraphicFramePr>
        <p:xfrm>
          <a:off x="3040144" y="37556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each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525" name="Google Shape;1525;p94"/>
          <p:cNvGraphicFramePr/>
          <p:nvPr/>
        </p:nvGraphicFramePr>
        <p:xfrm>
          <a:off x="3040144" y="25075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until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95"/>
          <p:cNvSpPr txBox="1"/>
          <p:nvPr>
            <p:ph type="ctrTitle"/>
          </p:nvPr>
        </p:nvSpPr>
        <p:spPr>
          <a:xfrm>
            <a:off x="565800" y="4205743"/>
            <a:ext cx="5679357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types of variables (local, global, special)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31" name="Google Shape;1531;p95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532" name="Google Shape;1532;p95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p95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34" name="Google Shape;1534;p95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p95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37" name="Google Shape;1537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96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Types of variables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3" name="Google Shape;1543;p96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 Bash, variables can be categorized into three main types based on their scope and behavior: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Local Variables: These variables are accessible only within the function or code block where they are defined.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Global Variables: These variables are accessible throughout the script. Any variable defined outside a function is considered a global variable.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Special Variables (Environment Variables): These variables are set by the system and contain information about the environment, such as the user's home directory or the system path. To make a variable an environment variable, use the ‘export’ command. To list all environment variables, use the ‘env’ command.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4" name="Google Shape;1544;p96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5" name="Google Shape;1545;p9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46" name="Google Shape;1546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7" name="Google Shape;1547;p96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48" name="Google Shape;1548;p9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9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9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97"/>
          <p:cNvSpPr txBox="1"/>
          <p:nvPr>
            <p:ph type="ctrTitle"/>
          </p:nvPr>
        </p:nvSpPr>
        <p:spPr>
          <a:xfrm>
            <a:off x="633894" y="3199929"/>
            <a:ext cx="6117102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parameter substitution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56" name="Google Shape;1556;p97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557" name="Google Shape;1557;p97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97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59" name="Google Shape;1559;p97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60" name="Google Shape;156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1" name="Google Shape;1561;p97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62" name="Google Shape;1562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98"/>
          <p:cNvSpPr txBox="1"/>
          <p:nvPr>
            <p:ph type="title"/>
          </p:nvPr>
        </p:nvSpPr>
        <p:spPr>
          <a:xfrm>
            <a:off x="246231" y="199613"/>
            <a:ext cx="7304084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Let’s do it</a:t>
            </a:r>
            <a:br>
              <a:rPr lang="en" sz="2800"/>
            </a:b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8" name="Google Shape;1568;p98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Here's a demonstration of parameter substitution in Bash: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Default Values: ${var:-default}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var is unset or null, the expansion results in default. Otherwise, the value of var is substituted 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69" name="Google Shape;1569;p98"/>
          <p:cNvCxnSpPr/>
          <p:nvPr/>
        </p:nvCxnSpPr>
        <p:spPr>
          <a:xfrm>
            <a:off x="403253" y="816169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0" name="Google Shape;1570;p9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71" name="Google Shape;1571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2" name="Google Shape;1572;p98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73" name="Google Shape;1573;p9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9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9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76" name="Google Shape;1576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523" y="2875982"/>
            <a:ext cx="3962953" cy="114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99"/>
          <p:cNvSpPr txBox="1"/>
          <p:nvPr>
            <p:ph type="title"/>
          </p:nvPr>
        </p:nvSpPr>
        <p:spPr>
          <a:xfrm>
            <a:off x="246231" y="199613"/>
            <a:ext cx="7304084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800"/>
              <a:t>Let’s do it</a:t>
            </a:r>
            <a:br>
              <a:rPr lang="en" sz="2800"/>
            </a:b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2" name="Google Shape;1582;p99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String Manipulation: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${var%pattern}: Removes the shortest matching pattern from the suffix (end) of $var.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${var#pattern}: Removes the shortest matching pattern from the prefix (beginning) of $var.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83" name="Google Shape;1583;p99"/>
          <p:cNvCxnSpPr/>
          <p:nvPr/>
        </p:nvCxnSpPr>
        <p:spPr>
          <a:xfrm>
            <a:off x="403253" y="816169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4" name="Google Shape;1584;p9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85" name="Google Shape;1585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p99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87" name="Google Shape;1587;p9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9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9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0" name="Google Shape;159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0285" y="1893344"/>
            <a:ext cx="5763429" cy="237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100"/>
          <p:cNvSpPr txBox="1"/>
          <p:nvPr>
            <p:ph type="ctrTitle"/>
          </p:nvPr>
        </p:nvSpPr>
        <p:spPr>
          <a:xfrm>
            <a:off x="565800" y="4130096"/>
            <a:ext cx="5734966" cy="313476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Examples of passing arguments to scripts and accessing them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96" name="Google Shape;1596;p100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597" name="Google Shape;1597;p100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100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99" name="Google Shape;1599;p100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00" name="Google Shape;160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01" name="Google Shape;1601;p100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602" name="Google Shape;1602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01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8" name="Google Shape;1608;p101"/>
          <p:cNvSpPr txBox="1"/>
          <p:nvPr>
            <p:ph idx="1" type="body"/>
          </p:nvPr>
        </p:nvSpPr>
        <p:spPr>
          <a:xfrm>
            <a:off x="9239" y="71029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Passing Arguments: Arguments are passed to a Bash script by typing them on the command line after the script's name. For example: bash script.sh arg1 arg2.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Accessing Arguments: Inside the script, arguments are accessed using positional parameters: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09" name="Google Shape;1609;p101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0" name="Google Shape;1610;p10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11" name="Google Shape;1611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2" name="Google Shape;1612;p101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13" name="Google Shape;1613;p10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10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10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16" name="Google Shape;1616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3396" y="2757218"/>
            <a:ext cx="3458058" cy="161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Introducing Regular expressions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9" name="Google Shape;1119;p5"/>
          <p:cNvSpPr txBox="1"/>
          <p:nvPr>
            <p:ph idx="1" type="body"/>
          </p:nvPr>
        </p:nvSpPr>
        <p:spPr>
          <a:xfrm>
            <a:off x="0" y="771220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Regular expressions, often shortened to "regex," are sequences of characters that define a search pattern in text. They are a powerful tool used by programmers to locate, validate, or manipulate specific strings or patterns within text.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Regular expressions are essential for text processing, input validation, and searching algorithms.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Importance: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Pattern matching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Special characters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Flexibility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cases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Equivalents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20" name="Google Shape;1120;p5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1" name="Google Shape;1121;p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22" name="Google Shape;1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5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24" name="Google Shape;1124;p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2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22" name="Google Shape;1622;p102"/>
          <p:cNvSpPr txBox="1"/>
          <p:nvPr>
            <p:ph idx="1" type="body"/>
          </p:nvPr>
        </p:nvSpPr>
        <p:spPr>
          <a:xfrm>
            <a:off x="9239" y="71029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If you run above script with ‘bash script.sh hello world’, the output will be: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 u="sng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Handling Multiple Arguments: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23" name="Google Shape;1623;p102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4" name="Google Shape;1624;p10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25" name="Google Shape;162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6" name="Google Shape;1626;p102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27" name="Google Shape;1627;p10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10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10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0" name="Google Shape;1630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0596" y="1165993"/>
            <a:ext cx="3019846" cy="138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1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3863" y="3096820"/>
            <a:ext cx="3381847" cy="175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03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7" name="Google Shape;1637;p103"/>
          <p:cNvSpPr txBox="1"/>
          <p:nvPr>
            <p:ph idx="1" type="body"/>
          </p:nvPr>
        </p:nvSpPr>
        <p:spPr>
          <a:xfrm>
            <a:off x="0" y="1061782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Running ‘bash script.sh one two three four’ will output: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 u="sng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Passing output of one script to another: </a:t>
            </a: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 can also pass the output of one shell script as an argument to another shell script.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38" name="Google Shape;1638;p103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9" name="Google Shape;1639;p10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40" name="Google Shape;164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1" name="Google Shape;1641;p10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42" name="Google Shape;1642;p10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10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10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45" name="Google Shape;1645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0291" y="1522979"/>
            <a:ext cx="3200847" cy="155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104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51" name="Google Shape;1651;p104"/>
          <p:cNvSpPr txBox="1"/>
          <p:nvPr>
            <p:ph idx="1" type="body"/>
          </p:nvPr>
        </p:nvSpPr>
        <p:spPr>
          <a:xfrm>
            <a:off x="0" y="1061782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Running ‘bash script.sh -f input.txt -o output.txt’ will output: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52" name="Google Shape;1652;p104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3" name="Google Shape;1653;p10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54" name="Google Shape;1654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5" name="Google Shape;1655;p104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56" name="Google Shape;1656;p10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10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10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59" name="Google Shape;1659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6286" y="1061782"/>
            <a:ext cx="4782217" cy="172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48947" y="3507284"/>
            <a:ext cx="3772426" cy="69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105"/>
          <p:cNvSpPr txBox="1"/>
          <p:nvPr>
            <p:ph type="ctrTitle"/>
          </p:nvPr>
        </p:nvSpPr>
        <p:spPr>
          <a:xfrm>
            <a:off x="663077" y="1802687"/>
            <a:ext cx="5650174" cy="667539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Emphasizing writing readable and maintainable scripts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66" name="Google Shape;1666;p105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667" name="Google Shape;1667;p105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105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669" name="Google Shape;1669;p105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70" name="Google Shape;1670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05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672" name="Google Shape;1672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06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learn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78" name="Google Shape;1678;p106"/>
          <p:cNvSpPr txBox="1"/>
          <p:nvPr>
            <p:ph idx="1" type="body"/>
          </p:nvPr>
        </p:nvSpPr>
        <p:spPr>
          <a:xfrm>
            <a:off x="0" y="715841"/>
            <a:ext cx="8453336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write readable and maintainable Bash scripts, emphasize the following: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Meaningful Variable Names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Comments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Input Validation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Error Handling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Consistency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Double Quote Variables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Local Variables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Descriptive Function Names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‘[[‘ instead of ‘[‘ or test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‘$( … )’ instead of backticks</a:t>
            </a:r>
            <a:endParaRPr/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Avoid Option Flags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79" name="Google Shape;1679;p106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0" name="Google Shape;1680;p10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81" name="Google Shape;1681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2" name="Google Shape;1682;p106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683" name="Google Shape;1683;p10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10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10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07"/>
          <p:cNvSpPr txBox="1"/>
          <p:nvPr>
            <p:ph type="ctrTitle"/>
          </p:nvPr>
        </p:nvSpPr>
        <p:spPr>
          <a:xfrm>
            <a:off x="565800" y="1595336"/>
            <a:ext cx="5734966" cy="6347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the use of set -e, set -u, and set -o pipefail for robust scripts.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691" name="Google Shape;1691;p107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692" name="Google Shape;1692;p107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3" name="Google Shape;1693;p107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694" name="Google Shape;1694;p107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95" name="Google Shape;1695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07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697" name="Google Shape;1697;p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108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03" name="Google Shape;1703;p108"/>
          <p:cNvSpPr txBox="1"/>
          <p:nvPr>
            <p:ph idx="1" type="body"/>
          </p:nvPr>
        </p:nvSpPr>
        <p:spPr>
          <a:xfrm>
            <a:off x="0" y="88556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create robust Bash scripts, use the following ‘set’ commands: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‘set –e’ (or ‘set -o errexit’): This option causes the script to exit immediately if a command exits with a non-zero status. 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‘set –u’ (or ‘set -o nounset’): This option treats unset variables as an error, causing the script to exit if an unset variable is used.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Char char="•"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‘set -o pipefail’: This option causes a pipeline to return the exit status of the last command to exit with a non-zero status, even if other commands in the pipeline succeed.</a:t>
            </a:r>
            <a:endParaRPr/>
          </a:p>
          <a:p>
            <a:pPr indent="-196850" lvl="0" marL="425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04" name="Google Shape;1704;p108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05" name="Google Shape;1705;p10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06" name="Google Shape;1706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7" name="Google Shape;1707;p108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708" name="Google Shape;1708;p10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10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10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09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16" name="Google Shape;1716;p109"/>
          <p:cNvSpPr txBox="1"/>
          <p:nvPr>
            <p:ph idx="1" type="body"/>
          </p:nvPr>
        </p:nvSpPr>
        <p:spPr>
          <a:xfrm>
            <a:off x="0" y="88556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 In this example, if ‘grep’ fails or ‘var2’ is unset, the script will exit.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17" name="Google Shape;1717;p109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8" name="Google Shape;1718;p10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19" name="Google Shape;171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0" name="Google Shape;1720;p109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721" name="Google Shape;1721;p10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10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10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24" name="Google Shape;1724;p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4048" y="1740288"/>
            <a:ext cx="6115904" cy="2067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110"/>
          <p:cNvSpPr txBox="1"/>
          <p:nvPr>
            <p:ph type="ctrTitle"/>
          </p:nvPr>
        </p:nvSpPr>
        <p:spPr>
          <a:xfrm>
            <a:off x="565800" y="1595336"/>
            <a:ext cx="5734966" cy="634712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Providing examples of modular scripting with functions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730" name="Google Shape;1730;p110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731" name="Google Shape;1731;p110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2" name="Google Shape;1732;p110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733" name="Google Shape;1733;p110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34" name="Google Shape;173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110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736" name="Google Shape;1736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111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42" name="Google Shape;1742;p111"/>
          <p:cNvSpPr txBox="1"/>
          <p:nvPr>
            <p:ph idx="1" type="body"/>
          </p:nvPr>
        </p:nvSpPr>
        <p:spPr>
          <a:xfrm>
            <a:off x="0" y="88556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are examples of modular scripting with functions in Bash:</a:t>
            </a:r>
            <a:endParaRPr/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Greeting Function: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t/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43" name="Google Shape;1743;p111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4" name="Google Shape;1744;p11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45" name="Google Shape;174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6" name="Google Shape;1746;p111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747" name="Google Shape;1747;p11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11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11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50" name="Google Shape;1750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4718" y="1838805"/>
            <a:ext cx="3667637" cy="2429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"/>
          <p:cNvSpPr txBox="1"/>
          <p:nvPr>
            <p:ph type="ctrTitle"/>
          </p:nvPr>
        </p:nvSpPr>
        <p:spPr>
          <a:xfrm>
            <a:off x="565800" y="2346564"/>
            <a:ext cx="5854455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using grep, sed, and awk with regular expressions for text processing</a:t>
            </a: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32" name="Google Shape;1132;p4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133" name="Google Shape;1133;p4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35" name="Google Shape;1135;p4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36" name="Google Shape;1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4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38" name="Google Shape;113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112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56" name="Google Shape;1756;p112"/>
          <p:cNvSpPr txBox="1"/>
          <p:nvPr>
            <p:ph idx="1" type="body"/>
          </p:nvPr>
        </p:nvSpPr>
        <p:spPr>
          <a:xfrm>
            <a:off x="0" y="88556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Arithmetic Functions: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57" name="Google Shape;1757;p112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8" name="Google Shape;1758;p11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59" name="Google Shape;175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0" name="Google Shape;1760;p112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761" name="Google Shape;1761;p11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1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1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64" name="Google Shape;1764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1445" y="1282997"/>
            <a:ext cx="4901110" cy="3120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13"/>
          <p:cNvSpPr txBox="1"/>
          <p:nvPr>
            <p:ph type="title"/>
          </p:nvPr>
        </p:nvSpPr>
        <p:spPr>
          <a:xfrm>
            <a:off x="565692" y="137597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Examples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770" name="Google Shape;1770;p113"/>
          <p:cNvSpPr txBox="1"/>
          <p:nvPr>
            <p:ph idx="1" type="body"/>
          </p:nvPr>
        </p:nvSpPr>
        <p:spPr>
          <a:xfrm>
            <a:off x="0" y="885567"/>
            <a:ext cx="8133232" cy="28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9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None/>
            </a:pPr>
            <a:r>
              <a:rPr lang="en" sz="16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String Manipulation Functions:</a:t>
            </a:r>
            <a:endParaRPr sz="16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771" name="Google Shape;1771;p113"/>
          <p:cNvCxnSpPr/>
          <p:nvPr/>
        </p:nvCxnSpPr>
        <p:spPr>
          <a:xfrm>
            <a:off x="629697" y="71029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2" name="Google Shape;1772;p11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773" name="Google Shape;177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4" name="Google Shape;1774;p113"/>
          <p:cNvGrpSpPr/>
          <p:nvPr/>
        </p:nvGrpSpPr>
        <p:grpSpPr>
          <a:xfrm flipH="1">
            <a:off x="137675" y="4535201"/>
            <a:ext cx="1160803" cy="378074"/>
            <a:chOff x="7406117" y="275019"/>
            <a:chExt cx="1160803" cy="378074"/>
          </a:xfrm>
        </p:grpSpPr>
        <p:sp>
          <p:nvSpPr>
            <p:cNvPr id="1775" name="Google Shape;1775;p11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11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11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8" name="Google Shape;1778;p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6205" y="1282997"/>
            <a:ext cx="5351589" cy="3485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7-rt.googleusercontent.com/slidesz/AGV_vUdd6K35GV49sUC255Xu5edu8chH50T3Lo1nPkM6n9u1tCn8UFl6JuggiLH6jcxxL3bwXMcq5M7igAZ8_JCT_TCXem33IkJT1gw-AOHn45_s1AT0CrxI8lBeCC5uMw5icI5VJucz7894Jiqtg-3xuA=s2048?key=e1a_6a9uKwUiyxlDy5vzZVSF" id="1783" name="Google Shape;1783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59" y="378432"/>
            <a:ext cx="1699991" cy="4983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4" name="Google Shape;1784;p114"/>
          <p:cNvGraphicFramePr/>
          <p:nvPr/>
        </p:nvGraphicFramePr>
        <p:xfrm>
          <a:off x="1421259" y="16493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{9677F16A-B4FF-4047-BA15-EFFAF5970B0C}</a:tableStyleId>
              </a:tblPr>
              <a:tblGrid>
                <a:gridCol w="6096000"/>
              </a:tblGrid>
              <a:tr h="106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 u="none" cap="none" strike="noStrik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Time for case study!</a:t>
                      </a:r>
                      <a:endParaRPr sz="4000" u="none" cap="none" strike="noStrik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115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Important</a:t>
            </a:r>
            <a:endParaRPr/>
          </a:p>
        </p:txBody>
      </p:sp>
      <p:sp>
        <p:nvSpPr>
          <p:cNvPr id="1790" name="Google Shape;1790;p115"/>
          <p:cNvSpPr txBox="1"/>
          <p:nvPr>
            <p:ph idx="1" type="subTitle"/>
          </p:nvPr>
        </p:nvSpPr>
        <p:spPr>
          <a:xfrm>
            <a:off x="719999" y="1597561"/>
            <a:ext cx="6266427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Complete the post-class assessment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Complete assignments (if any)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Practice the concepts and techniques taught in this session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 your lecture notes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Note down questions and queries regarding this session and consult the teaching assistants</a:t>
            </a:r>
            <a:endParaRPr/>
          </a:p>
        </p:txBody>
      </p:sp>
      <p:cxnSp>
        <p:nvCxnSpPr>
          <p:cNvPr id="1791" name="Google Shape;1791;p115"/>
          <p:cNvCxnSpPr/>
          <p:nvPr/>
        </p:nvCxnSpPr>
        <p:spPr>
          <a:xfrm>
            <a:off x="849761" y="106613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7"/>
          <p:cNvSpPr txBox="1"/>
          <p:nvPr>
            <p:ph type="ctrTitle"/>
          </p:nvPr>
        </p:nvSpPr>
        <p:spPr>
          <a:xfrm>
            <a:off x="2125800" y="22138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797" name="Google Shape;1797;p7"/>
          <p:cNvGrpSpPr/>
          <p:nvPr/>
        </p:nvGrpSpPr>
        <p:grpSpPr>
          <a:xfrm>
            <a:off x="7682392" y="669706"/>
            <a:ext cx="741576" cy="321909"/>
            <a:chOff x="7612992" y="1041181"/>
            <a:chExt cx="741576" cy="321909"/>
          </a:xfrm>
        </p:grpSpPr>
        <p:sp>
          <p:nvSpPr>
            <p:cNvPr id="1798" name="Google Shape;1798;p7"/>
            <p:cNvSpPr/>
            <p:nvPr/>
          </p:nvSpPr>
          <p:spPr>
            <a:xfrm>
              <a:off x="7612992" y="11034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8236209" y="12488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7953176" y="1041181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01" name="Google Shape;1801;p7"/>
          <p:cNvGrpSpPr/>
          <p:nvPr/>
        </p:nvGrpSpPr>
        <p:grpSpPr>
          <a:xfrm flipH="1">
            <a:off x="305567" y="4611044"/>
            <a:ext cx="1160803" cy="149474"/>
            <a:chOff x="7406117" y="503619"/>
            <a:chExt cx="1160803" cy="149474"/>
          </a:xfrm>
        </p:grpSpPr>
        <p:sp>
          <p:nvSpPr>
            <p:cNvPr id="1802" name="Google Shape;1802;p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05" name="Google Shape;180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650" y="1198218"/>
            <a:ext cx="1644036" cy="4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4" name="Google Shape;1144;p6"/>
          <p:cNvSpPr txBox="1"/>
          <p:nvPr>
            <p:ph idx="1" type="body"/>
          </p:nvPr>
        </p:nvSpPr>
        <p:spPr>
          <a:xfrm>
            <a:off x="0" y="700568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 are examples of how to use grep, sed, and awk with regular expressions for text processing: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Grep: This command searches for patterns in a file and prints the lines that match.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example, grep "pattern" file.txt searches file.txt for lines containing "pattern“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Sed: This command replaces text using regular expressions.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example, sed 's/oldstring/newstring/g' log.txt replaces all occurrences of "oldstring" with "newstring" in log.txt.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Awk: This command processes and manipulates text based on patterns.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example, awk '{print $1, $3}' log.txt prints the first and third fields of each line in log.txt.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45" name="Google Shape;1145;p6"/>
          <p:cNvCxnSpPr/>
          <p:nvPr/>
        </p:nvCxnSpPr>
        <p:spPr>
          <a:xfrm>
            <a:off x="478144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6" name="Google Shape;1146;p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47" name="Google Shape;114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6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149" name="Google Shape;1149;p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6" name="Google Shape;1156;p69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7" name="Google Shape;1157;p6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58" name="Google Shape;115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9" name="Google Shape;1159;p69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60" name="Google Shape;1160;p6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6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6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3" name="Google Shape;1163;p69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164" name="Google Shape;1164;p69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For pattern-matching, awk uses regular expressions in which style?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65" name="Google Shape;1165;p69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9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67" name="Google Shape;1167;p69"/>
          <p:cNvGraphicFramePr/>
          <p:nvPr/>
        </p:nvGraphicFramePr>
        <p:xfrm>
          <a:off x="3040144" y="2452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sed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68" name="Google Shape;1168;p69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grep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3" name="Google Shape;1173;p70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4" name="Google Shape;1174;p7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75" name="Google Shape;117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76" name="Google Shape;1176;p70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77" name="Google Shape;1177;p7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0" name="Google Shape;1180;p70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181" name="Google Shape;1181;p70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For pattern-matching, awk uses regular expressions in which style?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82" name="Google Shape;1182;p70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70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4" name="Google Shape;1184;p70"/>
          <p:cNvGraphicFramePr/>
          <p:nvPr/>
        </p:nvGraphicFramePr>
        <p:xfrm>
          <a:off x="3040145" y="25829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sed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85" name="Google Shape;1185;p70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grep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0" name="Google Shape;1190;p71"/>
          <p:cNvCxnSpPr/>
          <p:nvPr/>
        </p:nvCxnSpPr>
        <p:spPr>
          <a:xfrm>
            <a:off x="565695" y="1156639"/>
            <a:ext cx="1622701" cy="4341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1" name="Google Shape;1191;p7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2" name="Google Shape;119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71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194" name="Google Shape;1194;p7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7" name="Google Shape;1197;p71"/>
          <p:cNvSpPr txBox="1"/>
          <p:nvPr>
            <p:ph type="title"/>
          </p:nvPr>
        </p:nvSpPr>
        <p:spPr>
          <a:xfrm>
            <a:off x="473224" y="5655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800"/>
              <a:t>Pop Quiz</a:t>
            </a:r>
            <a:br>
              <a:rPr lang="en" sz="2800"/>
            </a:br>
            <a:br>
              <a:rPr lang="en" sz="2800"/>
            </a:br>
            <a:endParaRPr sz="2500"/>
          </a:p>
        </p:txBody>
      </p:sp>
      <p:sp>
        <p:nvSpPr>
          <p:cNvPr id="1198" name="Google Shape;1198;p71"/>
          <p:cNvSpPr/>
          <p:nvPr/>
        </p:nvSpPr>
        <p:spPr>
          <a:xfrm>
            <a:off x="565691" y="1530420"/>
            <a:ext cx="61561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191919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Q. Which command is used to search for a pattern in a file and print the lines that match the pattern?</a:t>
            </a:r>
            <a:endParaRPr b="0" i="0" sz="1400" u="none" cap="none" strike="noStrike"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199" name="Google Shape;1199;p71"/>
          <p:cNvSpPr/>
          <p:nvPr/>
        </p:nvSpPr>
        <p:spPr>
          <a:xfrm>
            <a:off x="4081213" y="2122560"/>
            <a:ext cx="488022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71"/>
          <p:cNvSpPr/>
          <p:nvPr/>
        </p:nvSpPr>
        <p:spPr>
          <a:xfrm>
            <a:off x="4050292" y="3320441"/>
            <a:ext cx="549864" cy="800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11318A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01" name="Google Shape;1201;p71"/>
          <p:cNvGraphicFramePr/>
          <p:nvPr/>
        </p:nvGraphicFramePr>
        <p:xfrm>
          <a:off x="3040144" y="2452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grep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02" name="Google Shape;1202;p71"/>
          <p:cNvGraphicFramePr/>
          <p:nvPr/>
        </p:nvGraphicFramePr>
        <p:xfrm>
          <a:off x="3040144" y="36858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{1151436E-8504-4551-BEB3-4610E62B1571}</a:tableStyleId>
              </a:tblPr>
              <a:tblGrid>
                <a:gridCol w="2568550"/>
              </a:tblGrid>
              <a:tr h="554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>
                          <a:solidFill>
                            <a:schemeClr val="lt1"/>
                          </a:solidFill>
                          <a:latin typeface="Montserrat SemiBold"/>
                          <a:ea typeface="Montserrat SemiBold"/>
                          <a:cs typeface="Montserrat SemiBold"/>
                          <a:sym typeface="Montserrat SemiBold"/>
                        </a:rPr>
                        <a:t>sed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Montserrat SemiBold"/>
                        <a:ea typeface="Montserrat SemiBold"/>
                        <a:cs typeface="Montserrat SemiBold"/>
                        <a:sym typeface="Montserrat SemiBold"/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motive Industry Marketing Plan by Slidesgo">
  <a:themeElements>
    <a:clrScheme name="Simple Light">
      <a:dk1>
        <a:srgbClr val="1C1A1B"/>
      </a:dk1>
      <a:lt1>
        <a:srgbClr val="F2F2F2"/>
      </a:lt1>
      <a:dk2>
        <a:srgbClr val="FFFFFF"/>
      </a:dk2>
      <a:lt2>
        <a:srgbClr val="E3E3E3"/>
      </a:lt2>
      <a:accent1>
        <a:srgbClr val="BCCBCF"/>
      </a:accent1>
      <a:accent2>
        <a:srgbClr val="527394"/>
      </a:accent2>
      <a:accent3>
        <a:srgbClr val="FD984E"/>
      </a:accent3>
      <a:accent4>
        <a:srgbClr val="FF465C"/>
      </a:accent4>
      <a:accent5>
        <a:srgbClr val="FFFFFF"/>
      </a:accent5>
      <a:accent6>
        <a:srgbClr val="FFFFFF"/>
      </a:accent6>
      <a:hlink>
        <a:srgbClr val="1C1A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nancial Consulting Toolkit by Slidesgo">
  <a:themeElements>
    <a:clrScheme name="Simple Light">
      <a:dk1>
        <a:srgbClr val="11318A"/>
      </a:dk1>
      <a:lt1>
        <a:srgbClr val="FFFFFF"/>
      </a:lt1>
      <a:dk2>
        <a:srgbClr val="0087F8"/>
      </a:dk2>
      <a:lt2>
        <a:srgbClr val="80DAFB"/>
      </a:lt2>
      <a:accent1>
        <a:srgbClr val="C3EDFD"/>
      </a:accent1>
      <a:accent2>
        <a:srgbClr val="BC4C6B"/>
      </a:accent2>
      <a:accent3>
        <a:srgbClr val="FF9FB7"/>
      </a:accent3>
      <a:accent4>
        <a:srgbClr val="E57791"/>
      </a:accent4>
      <a:accent5>
        <a:srgbClr val="FFFFFF"/>
      </a:accent5>
      <a:accent6>
        <a:srgbClr val="FFFFFF"/>
      </a:accent6>
      <a:hlink>
        <a:srgbClr val="1131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Niranjan Pandey</dc:creator>
</cp:coreProperties>
</file>